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7" r:id="rId1"/>
  </p:sldMasterIdLst>
  <p:notesMasterIdLst>
    <p:notesMasterId r:id="rId32"/>
  </p:notesMasterIdLst>
  <p:sldIdLst>
    <p:sldId id="257" r:id="rId2"/>
    <p:sldId id="343" r:id="rId3"/>
    <p:sldId id="345" r:id="rId4"/>
    <p:sldId id="342" r:id="rId5"/>
    <p:sldId id="303" r:id="rId6"/>
    <p:sldId id="346" r:id="rId7"/>
    <p:sldId id="259" r:id="rId8"/>
    <p:sldId id="344" r:id="rId9"/>
    <p:sldId id="313" r:id="rId10"/>
    <p:sldId id="341" r:id="rId11"/>
    <p:sldId id="307" r:id="rId12"/>
    <p:sldId id="305" r:id="rId13"/>
    <p:sldId id="306" r:id="rId14"/>
    <p:sldId id="347" r:id="rId15"/>
    <p:sldId id="320" r:id="rId16"/>
    <p:sldId id="399" r:id="rId17"/>
    <p:sldId id="322" r:id="rId18"/>
    <p:sldId id="323" r:id="rId19"/>
    <p:sldId id="400" r:id="rId20"/>
    <p:sldId id="308" r:id="rId21"/>
    <p:sldId id="261" r:id="rId22"/>
    <p:sldId id="289" r:id="rId23"/>
    <p:sldId id="290" r:id="rId24"/>
    <p:sldId id="309" r:id="rId25"/>
    <p:sldId id="262" r:id="rId26"/>
    <p:sldId id="311" r:id="rId27"/>
    <p:sldId id="260" r:id="rId28"/>
    <p:sldId id="263" r:id="rId29"/>
    <p:sldId id="264" r:id="rId30"/>
    <p:sldId id="310" r:id="rId3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1"/>
    <p:restoredTop sz="93458"/>
  </p:normalViewPr>
  <p:slideViewPr>
    <p:cSldViewPr>
      <p:cViewPr varScale="1">
        <p:scale>
          <a:sx n="103" d="100"/>
          <a:sy n="103" d="100"/>
        </p:scale>
        <p:origin x="215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40.png"/><Relationship Id="rId7" Type="http://schemas.openxmlformats.org/officeDocument/2006/relationships/image" Target="../media/image23.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5.svg"/><Relationship Id="rId4" Type="http://schemas.openxmlformats.org/officeDocument/2006/relationships/image" Target="../media/image41.svg"/><Relationship Id="rId9" Type="http://schemas.openxmlformats.org/officeDocument/2006/relationships/image" Target="../media/image44.png"/></Relationships>
</file>

<file path=ppt/diagrams/_rels/data1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40.png"/><Relationship Id="rId7" Type="http://schemas.openxmlformats.org/officeDocument/2006/relationships/image" Target="../media/image23.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5.svg"/><Relationship Id="rId4" Type="http://schemas.openxmlformats.org/officeDocument/2006/relationships/image" Target="../media/image41.svg"/><Relationship Id="rId9" Type="http://schemas.openxmlformats.org/officeDocument/2006/relationships/image" Target="../media/image44.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BCD44-DE67-4585-9104-39475830ECE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6269285-9BA9-4F64-A315-C8DBEB83C612}">
      <dgm:prSet/>
      <dgm:spPr/>
      <dgm:t>
        <a:bodyPr/>
        <a:lstStyle/>
        <a:p>
          <a:r>
            <a:rPr lang="fr-FR"/>
            <a:t>Tout agite</a:t>
          </a:r>
          <a:endParaRPr lang="en-US"/>
        </a:p>
      </dgm:t>
    </dgm:pt>
    <dgm:pt modelId="{236BE066-8941-4E3D-B51D-775091F26C16}" type="parTrans" cxnId="{E4B9579E-1351-42F6-9B5E-214E8276F5FF}">
      <dgm:prSet/>
      <dgm:spPr/>
      <dgm:t>
        <a:bodyPr/>
        <a:lstStyle/>
        <a:p>
          <a:endParaRPr lang="en-US"/>
        </a:p>
      </dgm:t>
    </dgm:pt>
    <dgm:pt modelId="{17C99978-FDDE-406D-A179-629D8A0C2CA5}" type="sibTrans" cxnId="{E4B9579E-1351-42F6-9B5E-214E8276F5FF}">
      <dgm:prSet/>
      <dgm:spPr/>
      <dgm:t>
        <a:bodyPr/>
        <a:lstStyle/>
        <a:p>
          <a:endParaRPr lang="en-US"/>
        </a:p>
      </dgm:t>
    </dgm:pt>
    <dgm:pt modelId="{0B81C45D-3C8F-4CE6-8772-A07327E7EB55}">
      <dgm:prSet/>
      <dgm:spPr/>
      <dgm:t>
        <a:bodyPr/>
        <a:lstStyle/>
        <a:p>
          <a:r>
            <a:rPr lang="fr-FR"/>
            <a:t>Hyperactivité symptôme central</a:t>
          </a:r>
          <a:endParaRPr lang="en-US"/>
        </a:p>
      </dgm:t>
    </dgm:pt>
    <dgm:pt modelId="{1DFAB335-1BFF-4585-B13C-8F7CEF7EBB9D}" type="parTrans" cxnId="{8E85A762-9713-4A8B-9F68-DE5A6AB6BE4A}">
      <dgm:prSet/>
      <dgm:spPr/>
      <dgm:t>
        <a:bodyPr/>
        <a:lstStyle/>
        <a:p>
          <a:endParaRPr lang="en-US"/>
        </a:p>
      </dgm:t>
    </dgm:pt>
    <dgm:pt modelId="{81AEF7AE-1DFD-48F9-BC1C-E2093CE22B0C}" type="sibTrans" cxnId="{8E85A762-9713-4A8B-9F68-DE5A6AB6BE4A}">
      <dgm:prSet/>
      <dgm:spPr/>
      <dgm:t>
        <a:bodyPr/>
        <a:lstStyle/>
        <a:p>
          <a:endParaRPr lang="en-US"/>
        </a:p>
      </dgm:t>
    </dgm:pt>
    <dgm:pt modelId="{EC478AE3-4EB4-421B-AAA8-875779085FFE}">
      <dgm:prSet/>
      <dgm:spPr/>
      <dgm:t>
        <a:bodyPr/>
        <a:lstStyle/>
        <a:p>
          <a:r>
            <a:rPr lang="fr-FR"/>
            <a:t>Déficit de l’attention symptôme central</a:t>
          </a:r>
          <a:endParaRPr lang="en-US"/>
        </a:p>
      </dgm:t>
    </dgm:pt>
    <dgm:pt modelId="{2EF4F858-2F1C-41BA-A78E-3D8095D79462}" type="parTrans" cxnId="{6AFCD2E1-28B8-438A-B283-EBFEC63D83CD}">
      <dgm:prSet/>
      <dgm:spPr/>
      <dgm:t>
        <a:bodyPr/>
        <a:lstStyle/>
        <a:p>
          <a:endParaRPr lang="en-US"/>
        </a:p>
      </dgm:t>
    </dgm:pt>
    <dgm:pt modelId="{1B1B1DB9-89CA-4603-9635-5FBD4DD54F0C}" type="sibTrans" cxnId="{6AFCD2E1-28B8-438A-B283-EBFEC63D83CD}">
      <dgm:prSet/>
      <dgm:spPr/>
      <dgm:t>
        <a:bodyPr/>
        <a:lstStyle/>
        <a:p>
          <a:endParaRPr lang="en-US"/>
        </a:p>
      </dgm:t>
    </dgm:pt>
    <dgm:pt modelId="{5EF31073-8A61-4C96-9A74-237CCC7BA2A4}">
      <dgm:prSet/>
      <dgm:spPr/>
      <dgm:t>
        <a:bodyPr/>
        <a:lstStyle/>
        <a:p>
          <a:r>
            <a:rPr lang="fr-FR"/>
            <a:t>Trouble du neurodéveloppement</a:t>
          </a:r>
          <a:endParaRPr lang="en-US"/>
        </a:p>
      </dgm:t>
    </dgm:pt>
    <dgm:pt modelId="{20A7A4FF-3A7E-4C50-B893-1560A30ED625}" type="parTrans" cxnId="{4E4982FB-0493-468B-9799-103669E0DFE2}">
      <dgm:prSet/>
      <dgm:spPr/>
      <dgm:t>
        <a:bodyPr/>
        <a:lstStyle/>
        <a:p>
          <a:endParaRPr lang="en-US"/>
        </a:p>
      </dgm:t>
    </dgm:pt>
    <dgm:pt modelId="{AD019425-B424-40C3-85E8-DB7D60700B2C}" type="sibTrans" cxnId="{4E4982FB-0493-468B-9799-103669E0DFE2}">
      <dgm:prSet/>
      <dgm:spPr/>
      <dgm:t>
        <a:bodyPr/>
        <a:lstStyle/>
        <a:p>
          <a:endParaRPr lang="en-US"/>
        </a:p>
      </dgm:t>
    </dgm:pt>
    <dgm:pt modelId="{413C3070-7F4D-4E2D-B6EA-326120921D5D}" type="pres">
      <dgm:prSet presAssocID="{5B9BCD44-DE67-4585-9104-39475830ECE2}" presName="root" presStyleCnt="0">
        <dgm:presLayoutVars>
          <dgm:dir/>
          <dgm:resizeHandles val="exact"/>
        </dgm:presLayoutVars>
      </dgm:prSet>
      <dgm:spPr/>
    </dgm:pt>
    <dgm:pt modelId="{5FD71F16-4863-4807-ABCF-1FEE816DB987}" type="pres">
      <dgm:prSet presAssocID="{96269285-9BA9-4F64-A315-C8DBEB83C612}" presName="compNode" presStyleCnt="0"/>
      <dgm:spPr/>
    </dgm:pt>
    <dgm:pt modelId="{CF5DA471-C45D-4CF3-B6BE-646236651F45}" type="pres">
      <dgm:prSet presAssocID="{96269285-9BA9-4F64-A315-C8DBEB83C612}" presName="bgRect" presStyleLbl="bgShp" presStyleIdx="0" presStyleCnt="4"/>
      <dgm:spPr/>
    </dgm:pt>
    <dgm:pt modelId="{187F5643-5E11-4967-97C6-2BE6749C5D8A}" type="pres">
      <dgm:prSet presAssocID="{96269285-9BA9-4F64-A315-C8DBEB83C61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œur"/>
        </a:ext>
      </dgm:extLst>
    </dgm:pt>
    <dgm:pt modelId="{6DC3E251-DB23-40A0-821A-501E8DEAC757}" type="pres">
      <dgm:prSet presAssocID="{96269285-9BA9-4F64-A315-C8DBEB83C612}" presName="spaceRect" presStyleCnt="0"/>
      <dgm:spPr/>
    </dgm:pt>
    <dgm:pt modelId="{FA90B6E3-8BAF-44B6-B52E-A9946585C2BA}" type="pres">
      <dgm:prSet presAssocID="{96269285-9BA9-4F64-A315-C8DBEB83C612}" presName="parTx" presStyleLbl="revTx" presStyleIdx="0" presStyleCnt="4">
        <dgm:presLayoutVars>
          <dgm:chMax val="0"/>
          <dgm:chPref val="0"/>
        </dgm:presLayoutVars>
      </dgm:prSet>
      <dgm:spPr/>
    </dgm:pt>
    <dgm:pt modelId="{5AEDD1A4-A282-4418-A4B6-053CD56574E1}" type="pres">
      <dgm:prSet presAssocID="{17C99978-FDDE-406D-A179-629D8A0C2CA5}" presName="sibTrans" presStyleCnt="0"/>
      <dgm:spPr/>
    </dgm:pt>
    <dgm:pt modelId="{86676466-675F-4D12-9B87-D48D5346844D}" type="pres">
      <dgm:prSet presAssocID="{0B81C45D-3C8F-4CE6-8772-A07327E7EB55}" presName="compNode" presStyleCnt="0"/>
      <dgm:spPr/>
    </dgm:pt>
    <dgm:pt modelId="{E4D6E0AB-E0FE-4C3E-8730-251BEE4B87DC}" type="pres">
      <dgm:prSet presAssocID="{0B81C45D-3C8F-4CE6-8772-A07327E7EB55}" presName="bgRect" presStyleLbl="bgShp" presStyleIdx="1" presStyleCnt="4"/>
      <dgm:spPr/>
    </dgm:pt>
    <dgm:pt modelId="{B2201FB6-B7DF-40E7-BB54-9D1A20455E00}" type="pres">
      <dgm:prSet presAssocID="{0B81C45D-3C8F-4CE6-8772-A07327E7EB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éthoscope"/>
        </a:ext>
      </dgm:extLst>
    </dgm:pt>
    <dgm:pt modelId="{710F63AC-36B0-4401-B873-7DCE599F6520}" type="pres">
      <dgm:prSet presAssocID="{0B81C45D-3C8F-4CE6-8772-A07327E7EB55}" presName="spaceRect" presStyleCnt="0"/>
      <dgm:spPr/>
    </dgm:pt>
    <dgm:pt modelId="{3E160042-97BE-41B0-9D4E-DEB4F073DB09}" type="pres">
      <dgm:prSet presAssocID="{0B81C45D-3C8F-4CE6-8772-A07327E7EB55}" presName="parTx" presStyleLbl="revTx" presStyleIdx="1" presStyleCnt="4">
        <dgm:presLayoutVars>
          <dgm:chMax val="0"/>
          <dgm:chPref val="0"/>
        </dgm:presLayoutVars>
      </dgm:prSet>
      <dgm:spPr/>
    </dgm:pt>
    <dgm:pt modelId="{9A06EF83-3382-4F92-9182-6F9B37DD86AC}" type="pres">
      <dgm:prSet presAssocID="{81AEF7AE-1DFD-48F9-BC1C-E2093CE22B0C}" presName="sibTrans" presStyleCnt="0"/>
      <dgm:spPr/>
    </dgm:pt>
    <dgm:pt modelId="{69212C16-8966-46F9-A902-807258F56EDF}" type="pres">
      <dgm:prSet presAssocID="{EC478AE3-4EB4-421B-AAA8-875779085FFE}" presName="compNode" presStyleCnt="0"/>
      <dgm:spPr/>
    </dgm:pt>
    <dgm:pt modelId="{4E300544-500D-4A01-9D52-B70E93D024BF}" type="pres">
      <dgm:prSet presAssocID="{EC478AE3-4EB4-421B-AAA8-875779085FFE}" presName="bgRect" presStyleLbl="bgShp" presStyleIdx="2" presStyleCnt="4"/>
      <dgm:spPr/>
    </dgm:pt>
    <dgm:pt modelId="{9C2E1B86-8FE9-4C32-9B8B-1998D62DFE53}" type="pres">
      <dgm:prSet presAssocID="{EC478AE3-4EB4-421B-AAA8-875779085F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E2E70961-856D-4C22-AFDE-F249E0158E49}" type="pres">
      <dgm:prSet presAssocID="{EC478AE3-4EB4-421B-AAA8-875779085FFE}" presName="spaceRect" presStyleCnt="0"/>
      <dgm:spPr/>
    </dgm:pt>
    <dgm:pt modelId="{B7F18F11-DB2A-4FBB-B9B0-D6705C5D851A}" type="pres">
      <dgm:prSet presAssocID="{EC478AE3-4EB4-421B-AAA8-875779085FFE}" presName="parTx" presStyleLbl="revTx" presStyleIdx="2" presStyleCnt="4">
        <dgm:presLayoutVars>
          <dgm:chMax val="0"/>
          <dgm:chPref val="0"/>
        </dgm:presLayoutVars>
      </dgm:prSet>
      <dgm:spPr/>
    </dgm:pt>
    <dgm:pt modelId="{CD56394B-CD2E-422A-A294-B5E8C90E8488}" type="pres">
      <dgm:prSet presAssocID="{1B1B1DB9-89CA-4603-9635-5FBD4DD54F0C}" presName="sibTrans" presStyleCnt="0"/>
      <dgm:spPr/>
    </dgm:pt>
    <dgm:pt modelId="{51A8831A-29D7-4F97-9E30-4B11006D1BDE}" type="pres">
      <dgm:prSet presAssocID="{5EF31073-8A61-4C96-9A74-237CCC7BA2A4}" presName="compNode" presStyleCnt="0"/>
      <dgm:spPr/>
    </dgm:pt>
    <dgm:pt modelId="{FE26AD7C-D974-4177-BD97-F620301FA9C7}" type="pres">
      <dgm:prSet presAssocID="{5EF31073-8A61-4C96-9A74-237CCC7BA2A4}" presName="bgRect" presStyleLbl="bgShp" presStyleIdx="3" presStyleCnt="4"/>
      <dgm:spPr/>
    </dgm:pt>
    <dgm:pt modelId="{50A11FEC-2E87-4248-B1E5-155820F2EC46}" type="pres">
      <dgm:prSet presAssocID="{5EF31073-8A61-4C96-9A74-237CCC7BA2A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rame"/>
        </a:ext>
      </dgm:extLst>
    </dgm:pt>
    <dgm:pt modelId="{B2308534-5A05-44A9-9FBC-D3DE809056F1}" type="pres">
      <dgm:prSet presAssocID="{5EF31073-8A61-4C96-9A74-237CCC7BA2A4}" presName="spaceRect" presStyleCnt="0"/>
      <dgm:spPr/>
    </dgm:pt>
    <dgm:pt modelId="{C855EB41-232F-4261-9834-E64CB695A8D7}" type="pres">
      <dgm:prSet presAssocID="{5EF31073-8A61-4C96-9A74-237CCC7BA2A4}" presName="parTx" presStyleLbl="revTx" presStyleIdx="3" presStyleCnt="4">
        <dgm:presLayoutVars>
          <dgm:chMax val="0"/>
          <dgm:chPref val="0"/>
        </dgm:presLayoutVars>
      </dgm:prSet>
      <dgm:spPr/>
    </dgm:pt>
  </dgm:ptLst>
  <dgm:cxnLst>
    <dgm:cxn modelId="{11A5B860-F86D-4C87-BC6B-2B4C11F46F98}" type="presOf" srcId="{96269285-9BA9-4F64-A315-C8DBEB83C612}" destId="{FA90B6E3-8BAF-44B6-B52E-A9946585C2BA}" srcOrd="0" destOrd="0" presId="urn:microsoft.com/office/officeart/2018/2/layout/IconVerticalSolidList"/>
    <dgm:cxn modelId="{8E85A762-9713-4A8B-9F68-DE5A6AB6BE4A}" srcId="{5B9BCD44-DE67-4585-9104-39475830ECE2}" destId="{0B81C45D-3C8F-4CE6-8772-A07327E7EB55}" srcOrd="1" destOrd="0" parTransId="{1DFAB335-1BFF-4585-B13C-8F7CEF7EBB9D}" sibTransId="{81AEF7AE-1DFD-48F9-BC1C-E2093CE22B0C}"/>
    <dgm:cxn modelId="{C79ACC66-989B-45FD-B764-63A187BD1BFE}" type="presOf" srcId="{5B9BCD44-DE67-4585-9104-39475830ECE2}" destId="{413C3070-7F4D-4E2D-B6EA-326120921D5D}" srcOrd="0" destOrd="0" presId="urn:microsoft.com/office/officeart/2018/2/layout/IconVerticalSolidList"/>
    <dgm:cxn modelId="{E4B9579E-1351-42F6-9B5E-214E8276F5FF}" srcId="{5B9BCD44-DE67-4585-9104-39475830ECE2}" destId="{96269285-9BA9-4F64-A315-C8DBEB83C612}" srcOrd="0" destOrd="0" parTransId="{236BE066-8941-4E3D-B51D-775091F26C16}" sibTransId="{17C99978-FDDE-406D-A179-629D8A0C2CA5}"/>
    <dgm:cxn modelId="{C2EF23AF-7FA2-432A-93C8-832452294B7E}" type="presOf" srcId="{0B81C45D-3C8F-4CE6-8772-A07327E7EB55}" destId="{3E160042-97BE-41B0-9D4E-DEB4F073DB09}" srcOrd="0" destOrd="0" presId="urn:microsoft.com/office/officeart/2018/2/layout/IconVerticalSolidList"/>
    <dgm:cxn modelId="{6AFCD2E1-28B8-438A-B283-EBFEC63D83CD}" srcId="{5B9BCD44-DE67-4585-9104-39475830ECE2}" destId="{EC478AE3-4EB4-421B-AAA8-875779085FFE}" srcOrd="2" destOrd="0" parTransId="{2EF4F858-2F1C-41BA-A78E-3D8095D79462}" sibTransId="{1B1B1DB9-89CA-4603-9635-5FBD4DD54F0C}"/>
    <dgm:cxn modelId="{581AFCF0-9A03-4CA2-95E1-5CC4FAF0D017}" type="presOf" srcId="{EC478AE3-4EB4-421B-AAA8-875779085FFE}" destId="{B7F18F11-DB2A-4FBB-B9B0-D6705C5D851A}" srcOrd="0" destOrd="0" presId="urn:microsoft.com/office/officeart/2018/2/layout/IconVerticalSolidList"/>
    <dgm:cxn modelId="{D041B8F4-0995-42FB-80D7-878C0C56FE4C}" type="presOf" srcId="{5EF31073-8A61-4C96-9A74-237CCC7BA2A4}" destId="{C855EB41-232F-4261-9834-E64CB695A8D7}" srcOrd="0" destOrd="0" presId="urn:microsoft.com/office/officeart/2018/2/layout/IconVerticalSolidList"/>
    <dgm:cxn modelId="{4E4982FB-0493-468B-9799-103669E0DFE2}" srcId="{5B9BCD44-DE67-4585-9104-39475830ECE2}" destId="{5EF31073-8A61-4C96-9A74-237CCC7BA2A4}" srcOrd="3" destOrd="0" parTransId="{20A7A4FF-3A7E-4C50-B893-1560A30ED625}" sibTransId="{AD019425-B424-40C3-85E8-DB7D60700B2C}"/>
    <dgm:cxn modelId="{798599C4-24CC-4E43-AF47-14E6F12BF654}" type="presParOf" srcId="{413C3070-7F4D-4E2D-B6EA-326120921D5D}" destId="{5FD71F16-4863-4807-ABCF-1FEE816DB987}" srcOrd="0" destOrd="0" presId="urn:microsoft.com/office/officeart/2018/2/layout/IconVerticalSolidList"/>
    <dgm:cxn modelId="{BCE2E6F5-A914-4195-9439-64260F373399}" type="presParOf" srcId="{5FD71F16-4863-4807-ABCF-1FEE816DB987}" destId="{CF5DA471-C45D-4CF3-B6BE-646236651F45}" srcOrd="0" destOrd="0" presId="urn:microsoft.com/office/officeart/2018/2/layout/IconVerticalSolidList"/>
    <dgm:cxn modelId="{D0B9D23B-9786-452C-94A2-C597B8ED47E5}" type="presParOf" srcId="{5FD71F16-4863-4807-ABCF-1FEE816DB987}" destId="{187F5643-5E11-4967-97C6-2BE6749C5D8A}" srcOrd="1" destOrd="0" presId="urn:microsoft.com/office/officeart/2018/2/layout/IconVerticalSolidList"/>
    <dgm:cxn modelId="{3AAFE194-F263-4934-A0AD-BC9BC1C39C67}" type="presParOf" srcId="{5FD71F16-4863-4807-ABCF-1FEE816DB987}" destId="{6DC3E251-DB23-40A0-821A-501E8DEAC757}" srcOrd="2" destOrd="0" presId="urn:microsoft.com/office/officeart/2018/2/layout/IconVerticalSolidList"/>
    <dgm:cxn modelId="{FA6FEA2B-D243-4311-93C2-398730BF17B0}" type="presParOf" srcId="{5FD71F16-4863-4807-ABCF-1FEE816DB987}" destId="{FA90B6E3-8BAF-44B6-B52E-A9946585C2BA}" srcOrd="3" destOrd="0" presId="urn:microsoft.com/office/officeart/2018/2/layout/IconVerticalSolidList"/>
    <dgm:cxn modelId="{6EDC887C-4957-4D9E-B003-D4056A04253D}" type="presParOf" srcId="{413C3070-7F4D-4E2D-B6EA-326120921D5D}" destId="{5AEDD1A4-A282-4418-A4B6-053CD56574E1}" srcOrd="1" destOrd="0" presId="urn:microsoft.com/office/officeart/2018/2/layout/IconVerticalSolidList"/>
    <dgm:cxn modelId="{D501E2C2-9247-444E-AA1E-C13DC7CE47CC}" type="presParOf" srcId="{413C3070-7F4D-4E2D-B6EA-326120921D5D}" destId="{86676466-675F-4D12-9B87-D48D5346844D}" srcOrd="2" destOrd="0" presId="urn:microsoft.com/office/officeart/2018/2/layout/IconVerticalSolidList"/>
    <dgm:cxn modelId="{F739635A-5489-46BA-A3FB-795498F6C32B}" type="presParOf" srcId="{86676466-675F-4D12-9B87-D48D5346844D}" destId="{E4D6E0AB-E0FE-4C3E-8730-251BEE4B87DC}" srcOrd="0" destOrd="0" presId="urn:microsoft.com/office/officeart/2018/2/layout/IconVerticalSolidList"/>
    <dgm:cxn modelId="{47422A9A-123D-4947-93B9-DFD26FB4D9BA}" type="presParOf" srcId="{86676466-675F-4D12-9B87-D48D5346844D}" destId="{B2201FB6-B7DF-40E7-BB54-9D1A20455E00}" srcOrd="1" destOrd="0" presId="urn:microsoft.com/office/officeart/2018/2/layout/IconVerticalSolidList"/>
    <dgm:cxn modelId="{0729BBBB-D2C9-4ECE-AEC6-1F1F8AA29BF3}" type="presParOf" srcId="{86676466-675F-4D12-9B87-D48D5346844D}" destId="{710F63AC-36B0-4401-B873-7DCE599F6520}" srcOrd="2" destOrd="0" presId="urn:microsoft.com/office/officeart/2018/2/layout/IconVerticalSolidList"/>
    <dgm:cxn modelId="{289D5614-3459-4870-953F-859EF2C9A383}" type="presParOf" srcId="{86676466-675F-4D12-9B87-D48D5346844D}" destId="{3E160042-97BE-41B0-9D4E-DEB4F073DB09}" srcOrd="3" destOrd="0" presId="urn:microsoft.com/office/officeart/2018/2/layout/IconVerticalSolidList"/>
    <dgm:cxn modelId="{5A9AC104-C1FF-4037-8479-1D9EB28A0306}" type="presParOf" srcId="{413C3070-7F4D-4E2D-B6EA-326120921D5D}" destId="{9A06EF83-3382-4F92-9182-6F9B37DD86AC}" srcOrd="3" destOrd="0" presId="urn:microsoft.com/office/officeart/2018/2/layout/IconVerticalSolidList"/>
    <dgm:cxn modelId="{5E3740DF-B950-48B6-B0D9-72EDED21399E}" type="presParOf" srcId="{413C3070-7F4D-4E2D-B6EA-326120921D5D}" destId="{69212C16-8966-46F9-A902-807258F56EDF}" srcOrd="4" destOrd="0" presId="urn:microsoft.com/office/officeart/2018/2/layout/IconVerticalSolidList"/>
    <dgm:cxn modelId="{CAD37D38-AD2A-4F2E-B761-781A1A153DDC}" type="presParOf" srcId="{69212C16-8966-46F9-A902-807258F56EDF}" destId="{4E300544-500D-4A01-9D52-B70E93D024BF}" srcOrd="0" destOrd="0" presId="urn:microsoft.com/office/officeart/2018/2/layout/IconVerticalSolidList"/>
    <dgm:cxn modelId="{D756C8D0-62DD-4302-9FF0-0620E3D96068}" type="presParOf" srcId="{69212C16-8966-46F9-A902-807258F56EDF}" destId="{9C2E1B86-8FE9-4C32-9B8B-1998D62DFE53}" srcOrd="1" destOrd="0" presId="urn:microsoft.com/office/officeart/2018/2/layout/IconVerticalSolidList"/>
    <dgm:cxn modelId="{A6F40CCA-17A9-46CD-B52D-F9588E3ECFC6}" type="presParOf" srcId="{69212C16-8966-46F9-A902-807258F56EDF}" destId="{E2E70961-856D-4C22-AFDE-F249E0158E49}" srcOrd="2" destOrd="0" presId="urn:microsoft.com/office/officeart/2018/2/layout/IconVerticalSolidList"/>
    <dgm:cxn modelId="{DEA82C9D-38CE-4104-9DD4-BF1B77DD306F}" type="presParOf" srcId="{69212C16-8966-46F9-A902-807258F56EDF}" destId="{B7F18F11-DB2A-4FBB-B9B0-D6705C5D851A}" srcOrd="3" destOrd="0" presId="urn:microsoft.com/office/officeart/2018/2/layout/IconVerticalSolidList"/>
    <dgm:cxn modelId="{4141D33F-526A-4A0C-943F-811B03BB0E5C}" type="presParOf" srcId="{413C3070-7F4D-4E2D-B6EA-326120921D5D}" destId="{CD56394B-CD2E-422A-A294-B5E8C90E8488}" srcOrd="5" destOrd="0" presId="urn:microsoft.com/office/officeart/2018/2/layout/IconVerticalSolidList"/>
    <dgm:cxn modelId="{7CDA1776-A1AE-4690-A994-FD6A7FB7091E}" type="presParOf" srcId="{413C3070-7F4D-4E2D-B6EA-326120921D5D}" destId="{51A8831A-29D7-4F97-9E30-4B11006D1BDE}" srcOrd="6" destOrd="0" presId="urn:microsoft.com/office/officeart/2018/2/layout/IconVerticalSolidList"/>
    <dgm:cxn modelId="{5528671A-E0E2-46AF-B2BA-B20EC7C079E5}" type="presParOf" srcId="{51A8831A-29D7-4F97-9E30-4B11006D1BDE}" destId="{FE26AD7C-D974-4177-BD97-F620301FA9C7}" srcOrd="0" destOrd="0" presId="urn:microsoft.com/office/officeart/2018/2/layout/IconVerticalSolidList"/>
    <dgm:cxn modelId="{6AD7FD1A-85BE-4DDF-949E-62CC8EB661A5}" type="presParOf" srcId="{51A8831A-29D7-4F97-9E30-4B11006D1BDE}" destId="{50A11FEC-2E87-4248-B1E5-155820F2EC46}" srcOrd="1" destOrd="0" presId="urn:microsoft.com/office/officeart/2018/2/layout/IconVerticalSolidList"/>
    <dgm:cxn modelId="{40655D09-A634-4762-A25D-DEAC5AF5E153}" type="presParOf" srcId="{51A8831A-29D7-4F97-9E30-4B11006D1BDE}" destId="{B2308534-5A05-44A9-9FBC-D3DE809056F1}" srcOrd="2" destOrd="0" presId="urn:microsoft.com/office/officeart/2018/2/layout/IconVerticalSolidList"/>
    <dgm:cxn modelId="{8B57784D-2471-4501-A3D8-AED66752AB70}" type="presParOf" srcId="{51A8831A-29D7-4F97-9E30-4B11006D1BDE}" destId="{C855EB41-232F-4261-9834-E64CB695A8D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A913C7-6159-4BB7-84D2-D2DB83B41770}"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E2E39901-13EB-4BA2-AC3E-82B81C897042}">
      <dgm:prSet/>
      <dgm:spPr/>
      <dgm:t>
        <a:bodyPr/>
        <a:lstStyle/>
        <a:p>
          <a:r>
            <a:rPr lang="fr-FR"/>
            <a:t>Caractères des symptômes : </a:t>
          </a:r>
          <a:endParaRPr lang="en-US"/>
        </a:p>
      </dgm:t>
    </dgm:pt>
    <dgm:pt modelId="{8551AE2E-0033-4BC6-B57C-9A5A5DB084B5}" type="parTrans" cxnId="{E48439FC-C73D-4A03-B363-716104D57A4F}">
      <dgm:prSet/>
      <dgm:spPr/>
      <dgm:t>
        <a:bodyPr/>
        <a:lstStyle/>
        <a:p>
          <a:endParaRPr lang="en-US"/>
        </a:p>
      </dgm:t>
    </dgm:pt>
    <dgm:pt modelId="{45BABF4A-E1AB-45CC-9617-1E65C1D01402}" type="sibTrans" cxnId="{E48439FC-C73D-4A03-B363-716104D57A4F}">
      <dgm:prSet/>
      <dgm:spPr/>
      <dgm:t>
        <a:bodyPr/>
        <a:lstStyle/>
        <a:p>
          <a:endParaRPr lang="en-US"/>
        </a:p>
      </dgm:t>
    </dgm:pt>
    <dgm:pt modelId="{0DB13B06-C62E-429B-9A8F-0E110DB49F32}">
      <dgm:prSet/>
      <dgm:spPr/>
      <dgm:t>
        <a:bodyPr/>
        <a:lstStyle/>
        <a:p>
          <a:r>
            <a:rPr lang="fr-FR" b="1" i="1"/>
            <a:t>Durables</a:t>
          </a:r>
          <a:endParaRPr lang="en-US"/>
        </a:p>
      </dgm:t>
    </dgm:pt>
    <dgm:pt modelId="{5338BF5E-D2FD-47BD-AD74-A5044BC42B5E}" type="parTrans" cxnId="{55FD78CE-168D-4D30-9147-D9BA2F77A34B}">
      <dgm:prSet/>
      <dgm:spPr/>
      <dgm:t>
        <a:bodyPr/>
        <a:lstStyle/>
        <a:p>
          <a:endParaRPr lang="en-US"/>
        </a:p>
      </dgm:t>
    </dgm:pt>
    <dgm:pt modelId="{5A8A3B08-C896-43E5-9A0D-B7E5D95789C0}" type="sibTrans" cxnId="{55FD78CE-168D-4D30-9147-D9BA2F77A34B}">
      <dgm:prSet/>
      <dgm:spPr/>
      <dgm:t>
        <a:bodyPr/>
        <a:lstStyle/>
        <a:p>
          <a:endParaRPr lang="en-US"/>
        </a:p>
      </dgm:t>
    </dgm:pt>
    <dgm:pt modelId="{535B4A19-029A-4F54-A5DE-492E9CB649AE}">
      <dgm:prSet/>
      <dgm:spPr/>
      <dgm:t>
        <a:bodyPr/>
        <a:lstStyle/>
        <a:p>
          <a:r>
            <a:rPr lang="fr-FR" b="1" i="1"/>
            <a:t>Permanents</a:t>
          </a:r>
          <a:r>
            <a:rPr lang="fr-FR" i="1"/>
            <a:t> : à l</a:t>
          </a:r>
          <a:r>
            <a:rPr lang="ja-JP" i="1"/>
            <a:t>’</a:t>
          </a:r>
          <a:r>
            <a:rPr lang="fr-FR" i="1"/>
            <a:t>école, à la maison, partout mais fluctuations possibles selon cadre</a:t>
          </a:r>
          <a:endParaRPr lang="en-US"/>
        </a:p>
      </dgm:t>
    </dgm:pt>
    <dgm:pt modelId="{2A987263-AA11-4713-96C4-1FA190C38A6C}" type="parTrans" cxnId="{FFEFCDFC-B304-471F-90F8-FFC03594A602}">
      <dgm:prSet/>
      <dgm:spPr/>
      <dgm:t>
        <a:bodyPr/>
        <a:lstStyle/>
        <a:p>
          <a:endParaRPr lang="en-US"/>
        </a:p>
      </dgm:t>
    </dgm:pt>
    <dgm:pt modelId="{AD1F1004-ECC2-4A8B-860A-D1FBDEC597B8}" type="sibTrans" cxnId="{FFEFCDFC-B304-471F-90F8-FFC03594A602}">
      <dgm:prSet/>
      <dgm:spPr/>
      <dgm:t>
        <a:bodyPr/>
        <a:lstStyle/>
        <a:p>
          <a:endParaRPr lang="en-US"/>
        </a:p>
      </dgm:t>
    </dgm:pt>
    <dgm:pt modelId="{6C0E7783-FC4D-45AD-8B18-5AFB2DCED3A0}">
      <dgm:prSet/>
      <dgm:spPr/>
      <dgm:t>
        <a:bodyPr/>
        <a:lstStyle/>
        <a:p>
          <a:r>
            <a:rPr lang="fr-FR" b="1" i="1"/>
            <a:t>Retentissement</a:t>
          </a:r>
          <a:r>
            <a:rPr lang="fr-FR" i="1"/>
            <a:t> sur vie scolaire, sociale</a:t>
          </a:r>
          <a:endParaRPr lang="en-US"/>
        </a:p>
      </dgm:t>
    </dgm:pt>
    <dgm:pt modelId="{22FC8748-0A0F-4E3D-9B9E-8F71FBF73599}" type="parTrans" cxnId="{C85E7A05-2E45-47F9-AAAF-A1BE04821095}">
      <dgm:prSet/>
      <dgm:spPr/>
      <dgm:t>
        <a:bodyPr/>
        <a:lstStyle/>
        <a:p>
          <a:endParaRPr lang="en-US"/>
        </a:p>
      </dgm:t>
    </dgm:pt>
    <dgm:pt modelId="{D64D6C66-2A2A-4779-A8CB-2A3E3EBB5AE8}" type="sibTrans" cxnId="{C85E7A05-2E45-47F9-AAAF-A1BE04821095}">
      <dgm:prSet/>
      <dgm:spPr/>
      <dgm:t>
        <a:bodyPr/>
        <a:lstStyle/>
        <a:p>
          <a:endParaRPr lang="en-US"/>
        </a:p>
      </dgm:t>
    </dgm:pt>
    <dgm:pt modelId="{9716D07F-C880-458E-9CD6-C707CF05A302}">
      <dgm:prSet/>
      <dgm:spPr/>
      <dgm:t>
        <a:bodyPr/>
        <a:lstStyle/>
        <a:p>
          <a:r>
            <a:rPr lang="fr-FR" b="1" i="1"/>
            <a:t>Ancienneté</a:t>
          </a:r>
          <a:r>
            <a:rPr lang="fr-FR" i="1"/>
            <a:t> des troubles (avant 12 ans)</a:t>
          </a:r>
          <a:endParaRPr lang="en-US"/>
        </a:p>
      </dgm:t>
    </dgm:pt>
    <dgm:pt modelId="{2AD340AB-0C6D-4C3D-849B-A69574E9009F}" type="parTrans" cxnId="{76C8A642-A3A5-4C74-AB2F-0B043FCBBB02}">
      <dgm:prSet/>
      <dgm:spPr/>
      <dgm:t>
        <a:bodyPr/>
        <a:lstStyle/>
        <a:p>
          <a:endParaRPr lang="en-US"/>
        </a:p>
      </dgm:t>
    </dgm:pt>
    <dgm:pt modelId="{565E6813-28F8-44D3-95E9-DCDCE7300C50}" type="sibTrans" cxnId="{76C8A642-A3A5-4C74-AB2F-0B043FCBBB02}">
      <dgm:prSet/>
      <dgm:spPr/>
      <dgm:t>
        <a:bodyPr/>
        <a:lstStyle/>
        <a:p>
          <a:endParaRPr lang="en-US"/>
        </a:p>
      </dgm:t>
    </dgm:pt>
    <dgm:pt modelId="{293F4DA7-09DA-4721-BBC2-31E578759313}">
      <dgm:prSet/>
      <dgm:spPr/>
      <dgm:t>
        <a:bodyPr/>
        <a:lstStyle/>
        <a:p>
          <a:r>
            <a:rPr lang="fr-FR"/>
            <a:t>Diagnostic clinique +++</a:t>
          </a:r>
          <a:endParaRPr lang="en-US"/>
        </a:p>
      </dgm:t>
    </dgm:pt>
    <dgm:pt modelId="{AB4DFAF8-B9BD-4292-B4AA-A3A4057AD6D2}" type="parTrans" cxnId="{7CD64AF7-1F6B-4D6A-A9FF-FFC1DF9075CD}">
      <dgm:prSet/>
      <dgm:spPr/>
      <dgm:t>
        <a:bodyPr/>
        <a:lstStyle/>
        <a:p>
          <a:endParaRPr lang="en-US"/>
        </a:p>
      </dgm:t>
    </dgm:pt>
    <dgm:pt modelId="{A01F9B45-D09B-4998-90CA-5D2403B9D388}" type="sibTrans" cxnId="{7CD64AF7-1F6B-4D6A-A9FF-FFC1DF9075CD}">
      <dgm:prSet/>
      <dgm:spPr/>
      <dgm:t>
        <a:bodyPr/>
        <a:lstStyle/>
        <a:p>
          <a:endParaRPr lang="en-US"/>
        </a:p>
      </dgm:t>
    </dgm:pt>
    <dgm:pt modelId="{DC272114-EB8C-4B73-8C60-622DC4BB86EA}">
      <dgm:prSet/>
      <dgm:spPr/>
      <dgm:t>
        <a:bodyPr/>
        <a:lstStyle/>
        <a:p>
          <a:r>
            <a:rPr lang="fr-FR"/>
            <a:t>Éliminer cause : diagnostic différentiel</a:t>
          </a:r>
          <a:endParaRPr lang="en-US"/>
        </a:p>
      </dgm:t>
    </dgm:pt>
    <dgm:pt modelId="{C893F8FE-13EA-4DD2-B5EC-CC0AFE0C0036}" type="parTrans" cxnId="{DE607015-22D0-491E-9430-356E7702DF48}">
      <dgm:prSet/>
      <dgm:spPr/>
      <dgm:t>
        <a:bodyPr/>
        <a:lstStyle/>
        <a:p>
          <a:endParaRPr lang="en-US"/>
        </a:p>
      </dgm:t>
    </dgm:pt>
    <dgm:pt modelId="{7075559A-CEBB-4B52-9915-09FDD2325CE8}" type="sibTrans" cxnId="{DE607015-22D0-491E-9430-356E7702DF48}">
      <dgm:prSet/>
      <dgm:spPr/>
      <dgm:t>
        <a:bodyPr/>
        <a:lstStyle/>
        <a:p>
          <a:endParaRPr lang="en-US"/>
        </a:p>
      </dgm:t>
    </dgm:pt>
    <dgm:pt modelId="{33376EB0-FC36-6C42-A193-C02D8EF9624F}" type="pres">
      <dgm:prSet presAssocID="{CEA913C7-6159-4BB7-84D2-D2DB83B41770}" presName="linear" presStyleCnt="0">
        <dgm:presLayoutVars>
          <dgm:animLvl val="lvl"/>
          <dgm:resizeHandles val="exact"/>
        </dgm:presLayoutVars>
      </dgm:prSet>
      <dgm:spPr/>
    </dgm:pt>
    <dgm:pt modelId="{49840681-F3CA-0D46-8F82-9AF3D9901E0A}" type="pres">
      <dgm:prSet presAssocID="{E2E39901-13EB-4BA2-AC3E-82B81C897042}" presName="parentText" presStyleLbl="node1" presStyleIdx="0" presStyleCnt="3">
        <dgm:presLayoutVars>
          <dgm:chMax val="0"/>
          <dgm:bulletEnabled val="1"/>
        </dgm:presLayoutVars>
      </dgm:prSet>
      <dgm:spPr/>
    </dgm:pt>
    <dgm:pt modelId="{C70BD7FB-78A8-B343-9D0A-2E3EAC999472}" type="pres">
      <dgm:prSet presAssocID="{E2E39901-13EB-4BA2-AC3E-82B81C897042}" presName="childText" presStyleLbl="revTx" presStyleIdx="0" presStyleCnt="1">
        <dgm:presLayoutVars>
          <dgm:bulletEnabled val="1"/>
        </dgm:presLayoutVars>
      </dgm:prSet>
      <dgm:spPr/>
    </dgm:pt>
    <dgm:pt modelId="{22502F8A-C36B-994B-92DB-AB44CFB46E07}" type="pres">
      <dgm:prSet presAssocID="{293F4DA7-09DA-4721-BBC2-31E578759313}" presName="parentText" presStyleLbl="node1" presStyleIdx="1" presStyleCnt="3">
        <dgm:presLayoutVars>
          <dgm:chMax val="0"/>
          <dgm:bulletEnabled val="1"/>
        </dgm:presLayoutVars>
      </dgm:prSet>
      <dgm:spPr/>
    </dgm:pt>
    <dgm:pt modelId="{5B6FA409-81C8-2845-887D-12046E5F0C06}" type="pres">
      <dgm:prSet presAssocID="{A01F9B45-D09B-4998-90CA-5D2403B9D388}" presName="spacer" presStyleCnt="0"/>
      <dgm:spPr/>
    </dgm:pt>
    <dgm:pt modelId="{B1BDBB70-C11D-B84A-95D1-15C707A0B691}" type="pres">
      <dgm:prSet presAssocID="{DC272114-EB8C-4B73-8C60-622DC4BB86EA}" presName="parentText" presStyleLbl="node1" presStyleIdx="2" presStyleCnt="3">
        <dgm:presLayoutVars>
          <dgm:chMax val="0"/>
          <dgm:bulletEnabled val="1"/>
        </dgm:presLayoutVars>
      </dgm:prSet>
      <dgm:spPr/>
    </dgm:pt>
  </dgm:ptLst>
  <dgm:cxnLst>
    <dgm:cxn modelId="{C85E7A05-2E45-47F9-AAAF-A1BE04821095}" srcId="{E2E39901-13EB-4BA2-AC3E-82B81C897042}" destId="{6C0E7783-FC4D-45AD-8B18-5AFB2DCED3A0}" srcOrd="2" destOrd="0" parTransId="{22FC8748-0A0F-4E3D-9B9E-8F71FBF73599}" sibTransId="{D64D6C66-2A2A-4779-A8CB-2A3E3EBB5AE8}"/>
    <dgm:cxn modelId="{DE607015-22D0-491E-9430-356E7702DF48}" srcId="{CEA913C7-6159-4BB7-84D2-D2DB83B41770}" destId="{DC272114-EB8C-4B73-8C60-622DC4BB86EA}" srcOrd="2" destOrd="0" parTransId="{C893F8FE-13EA-4DD2-B5EC-CC0AFE0C0036}" sibTransId="{7075559A-CEBB-4B52-9915-09FDD2325CE8}"/>
    <dgm:cxn modelId="{D7D08C1C-FC9F-E34E-8777-E454E1B86CAB}" type="presOf" srcId="{9716D07F-C880-458E-9CD6-C707CF05A302}" destId="{C70BD7FB-78A8-B343-9D0A-2E3EAC999472}" srcOrd="0" destOrd="3" presId="urn:microsoft.com/office/officeart/2005/8/layout/vList2"/>
    <dgm:cxn modelId="{CF55E72D-A08D-FF48-A1EA-E9C3FF34EF6F}" type="presOf" srcId="{0DB13B06-C62E-429B-9A8F-0E110DB49F32}" destId="{C70BD7FB-78A8-B343-9D0A-2E3EAC999472}" srcOrd="0" destOrd="0" presId="urn:microsoft.com/office/officeart/2005/8/layout/vList2"/>
    <dgm:cxn modelId="{76C8A642-A3A5-4C74-AB2F-0B043FCBBB02}" srcId="{E2E39901-13EB-4BA2-AC3E-82B81C897042}" destId="{9716D07F-C880-458E-9CD6-C707CF05A302}" srcOrd="3" destOrd="0" parTransId="{2AD340AB-0C6D-4C3D-849B-A69574E9009F}" sibTransId="{565E6813-28F8-44D3-95E9-DCDCE7300C50}"/>
    <dgm:cxn modelId="{8748CD5A-7931-E141-A971-071006666543}" type="presOf" srcId="{535B4A19-029A-4F54-A5DE-492E9CB649AE}" destId="{C70BD7FB-78A8-B343-9D0A-2E3EAC999472}" srcOrd="0" destOrd="1" presId="urn:microsoft.com/office/officeart/2005/8/layout/vList2"/>
    <dgm:cxn modelId="{3C4B9B84-1D6A-A84E-A39B-E668D02A2C16}" type="presOf" srcId="{293F4DA7-09DA-4721-BBC2-31E578759313}" destId="{22502F8A-C36B-994B-92DB-AB44CFB46E07}" srcOrd="0" destOrd="0" presId="urn:microsoft.com/office/officeart/2005/8/layout/vList2"/>
    <dgm:cxn modelId="{690AE499-F53A-A24F-AEC9-D96078542C0C}" type="presOf" srcId="{CEA913C7-6159-4BB7-84D2-D2DB83B41770}" destId="{33376EB0-FC36-6C42-A193-C02D8EF9624F}" srcOrd="0" destOrd="0" presId="urn:microsoft.com/office/officeart/2005/8/layout/vList2"/>
    <dgm:cxn modelId="{2A5AF3A7-A839-6A4D-B579-71A0821A82B9}" type="presOf" srcId="{6C0E7783-FC4D-45AD-8B18-5AFB2DCED3A0}" destId="{C70BD7FB-78A8-B343-9D0A-2E3EAC999472}" srcOrd="0" destOrd="2" presId="urn:microsoft.com/office/officeart/2005/8/layout/vList2"/>
    <dgm:cxn modelId="{67AF72BD-173D-1347-9AEF-CE056DC47322}" type="presOf" srcId="{E2E39901-13EB-4BA2-AC3E-82B81C897042}" destId="{49840681-F3CA-0D46-8F82-9AF3D9901E0A}" srcOrd="0" destOrd="0" presId="urn:microsoft.com/office/officeart/2005/8/layout/vList2"/>
    <dgm:cxn modelId="{0FCDCBCC-31A5-9245-9EFE-4EAA7E5D5DC7}" type="presOf" srcId="{DC272114-EB8C-4B73-8C60-622DC4BB86EA}" destId="{B1BDBB70-C11D-B84A-95D1-15C707A0B691}" srcOrd="0" destOrd="0" presId="urn:microsoft.com/office/officeart/2005/8/layout/vList2"/>
    <dgm:cxn modelId="{55FD78CE-168D-4D30-9147-D9BA2F77A34B}" srcId="{E2E39901-13EB-4BA2-AC3E-82B81C897042}" destId="{0DB13B06-C62E-429B-9A8F-0E110DB49F32}" srcOrd="0" destOrd="0" parTransId="{5338BF5E-D2FD-47BD-AD74-A5044BC42B5E}" sibTransId="{5A8A3B08-C896-43E5-9A0D-B7E5D95789C0}"/>
    <dgm:cxn modelId="{7CD64AF7-1F6B-4D6A-A9FF-FFC1DF9075CD}" srcId="{CEA913C7-6159-4BB7-84D2-D2DB83B41770}" destId="{293F4DA7-09DA-4721-BBC2-31E578759313}" srcOrd="1" destOrd="0" parTransId="{AB4DFAF8-B9BD-4292-B4AA-A3A4057AD6D2}" sibTransId="{A01F9B45-D09B-4998-90CA-5D2403B9D388}"/>
    <dgm:cxn modelId="{E48439FC-C73D-4A03-B363-716104D57A4F}" srcId="{CEA913C7-6159-4BB7-84D2-D2DB83B41770}" destId="{E2E39901-13EB-4BA2-AC3E-82B81C897042}" srcOrd="0" destOrd="0" parTransId="{8551AE2E-0033-4BC6-B57C-9A5A5DB084B5}" sibTransId="{45BABF4A-E1AB-45CC-9617-1E65C1D01402}"/>
    <dgm:cxn modelId="{FFEFCDFC-B304-471F-90F8-FFC03594A602}" srcId="{E2E39901-13EB-4BA2-AC3E-82B81C897042}" destId="{535B4A19-029A-4F54-A5DE-492E9CB649AE}" srcOrd="1" destOrd="0" parTransId="{2A987263-AA11-4713-96C4-1FA190C38A6C}" sibTransId="{AD1F1004-ECC2-4A8B-860A-D1FBDEC597B8}"/>
    <dgm:cxn modelId="{16AE978F-8AB5-C148-B519-82E6EFBAF8A0}" type="presParOf" srcId="{33376EB0-FC36-6C42-A193-C02D8EF9624F}" destId="{49840681-F3CA-0D46-8F82-9AF3D9901E0A}" srcOrd="0" destOrd="0" presId="urn:microsoft.com/office/officeart/2005/8/layout/vList2"/>
    <dgm:cxn modelId="{F9CEC351-F0FE-DD46-8AA7-878675E38DED}" type="presParOf" srcId="{33376EB0-FC36-6C42-A193-C02D8EF9624F}" destId="{C70BD7FB-78A8-B343-9D0A-2E3EAC999472}" srcOrd="1" destOrd="0" presId="urn:microsoft.com/office/officeart/2005/8/layout/vList2"/>
    <dgm:cxn modelId="{7F337502-9DFE-2045-9A1F-2086AE344037}" type="presParOf" srcId="{33376EB0-FC36-6C42-A193-C02D8EF9624F}" destId="{22502F8A-C36B-994B-92DB-AB44CFB46E07}" srcOrd="2" destOrd="0" presId="urn:microsoft.com/office/officeart/2005/8/layout/vList2"/>
    <dgm:cxn modelId="{C91910DF-1D48-2C41-B609-160F029F6D7B}" type="presParOf" srcId="{33376EB0-FC36-6C42-A193-C02D8EF9624F}" destId="{5B6FA409-81C8-2845-887D-12046E5F0C06}" srcOrd="3" destOrd="0" presId="urn:microsoft.com/office/officeart/2005/8/layout/vList2"/>
    <dgm:cxn modelId="{0F66CB58-EA34-6B4C-8C51-3215CA530204}" type="presParOf" srcId="{33376EB0-FC36-6C42-A193-C02D8EF9624F}" destId="{B1BDBB70-C11D-B84A-95D1-15C707A0B69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A37684-BB71-4834-A1B4-6650E6C71F2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89B672-FCB1-4B9E-A9A2-E1D117DAD568}">
      <dgm:prSet/>
      <dgm:spPr/>
      <dgm:t>
        <a:bodyPr/>
        <a:lstStyle/>
        <a:p>
          <a:r>
            <a:rPr lang="fr-FR"/>
            <a:t>Diagnostic à partir du DSMV</a:t>
          </a:r>
          <a:endParaRPr lang="en-US"/>
        </a:p>
      </dgm:t>
    </dgm:pt>
    <dgm:pt modelId="{57C29021-5F40-4B66-B600-182D117FE4AB}" type="parTrans" cxnId="{C84D02AD-C442-47FF-A036-D8C1907E54F8}">
      <dgm:prSet/>
      <dgm:spPr/>
      <dgm:t>
        <a:bodyPr/>
        <a:lstStyle/>
        <a:p>
          <a:endParaRPr lang="en-US"/>
        </a:p>
      </dgm:t>
    </dgm:pt>
    <dgm:pt modelId="{14B8191D-034F-4C63-8066-2EEBE8F1525F}" type="sibTrans" cxnId="{C84D02AD-C442-47FF-A036-D8C1907E54F8}">
      <dgm:prSet/>
      <dgm:spPr/>
      <dgm:t>
        <a:bodyPr/>
        <a:lstStyle/>
        <a:p>
          <a:endParaRPr lang="en-US"/>
        </a:p>
      </dgm:t>
    </dgm:pt>
    <dgm:pt modelId="{885C3B33-5EB0-4758-9E48-C2E45A586369}">
      <dgm:prSet/>
      <dgm:spPr/>
      <dgm:t>
        <a:bodyPr/>
        <a:lstStyle/>
        <a:p>
          <a:r>
            <a:rPr lang="fr-FR"/>
            <a:t>Critères d </a:t>
          </a:r>
          <a:r>
            <a:rPr lang="ja-JP"/>
            <a:t>’</a:t>
          </a:r>
          <a:r>
            <a:rPr lang="fr-FR"/>
            <a:t>inattention (9)</a:t>
          </a:r>
          <a:endParaRPr lang="en-US"/>
        </a:p>
      </dgm:t>
    </dgm:pt>
    <dgm:pt modelId="{CC1D6E79-6618-4138-96E0-C656B7F85077}" type="parTrans" cxnId="{509740AC-F18B-47BA-BE55-3248DAEFB232}">
      <dgm:prSet/>
      <dgm:spPr/>
      <dgm:t>
        <a:bodyPr/>
        <a:lstStyle/>
        <a:p>
          <a:endParaRPr lang="en-US"/>
        </a:p>
      </dgm:t>
    </dgm:pt>
    <dgm:pt modelId="{2CE43447-CA13-4BE1-99BB-23EC66E0F663}" type="sibTrans" cxnId="{509740AC-F18B-47BA-BE55-3248DAEFB232}">
      <dgm:prSet/>
      <dgm:spPr/>
      <dgm:t>
        <a:bodyPr/>
        <a:lstStyle/>
        <a:p>
          <a:endParaRPr lang="en-US"/>
        </a:p>
      </dgm:t>
    </dgm:pt>
    <dgm:pt modelId="{5CFD964B-9C10-421C-B43E-55E4199C65CA}">
      <dgm:prSet/>
      <dgm:spPr/>
      <dgm:t>
        <a:bodyPr/>
        <a:lstStyle/>
        <a:p>
          <a:r>
            <a:rPr lang="fr-FR"/>
            <a:t>Critères d </a:t>
          </a:r>
          <a:r>
            <a:rPr lang="ja-JP"/>
            <a:t>’</a:t>
          </a:r>
          <a:r>
            <a:rPr lang="fr-FR"/>
            <a:t>hyperactivité et impulsivité (9)</a:t>
          </a:r>
          <a:endParaRPr lang="en-US"/>
        </a:p>
      </dgm:t>
    </dgm:pt>
    <dgm:pt modelId="{FFDCD6EC-AFF5-40A8-8E11-FE3CD54EC511}" type="parTrans" cxnId="{09F169AC-7A49-4DC4-97F1-AD8CF3FD2F4E}">
      <dgm:prSet/>
      <dgm:spPr/>
      <dgm:t>
        <a:bodyPr/>
        <a:lstStyle/>
        <a:p>
          <a:endParaRPr lang="en-US"/>
        </a:p>
      </dgm:t>
    </dgm:pt>
    <dgm:pt modelId="{0CA2D78F-F15A-4CA7-BAFF-7DE279AE5EAE}" type="sibTrans" cxnId="{09F169AC-7A49-4DC4-97F1-AD8CF3FD2F4E}">
      <dgm:prSet/>
      <dgm:spPr/>
      <dgm:t>
        <a:bodyPr/>
        <a:lstStyle/>
        <a:p>
          <a:endParaRPr lang="en-US"/>
        </a:p>
      </dgm:t>
    </dgm:pt>
    <dgm:pt modelId="{0EE93970-B0FE-4289-917C-1860DB83C4BD}">
      <dgm:prSet/>
      <dgm:spPr/>
      <dgm:t>
        <a:bodyPr/>
        <a:lstStyle/>
        <a:p>
          <a:r>
            <a:rPr lang="fr-FR"/>
            <a:t>Au moins 6 critères d</a:t>
          </a:r>
          <a:r>
            <a:rPr lang="ja-JP"/>
            <a:t>’</a:t>
          </a:r>
          <a:r>
            <a:rPr lang="fr-FR"/>
            <a:t>inattention et/ou d</a:t>
          </a:r>
          <a:r>
            <a:rPr lang="ja-JP"/>
            <a:t>’</a:t>
          </a:r>
          <a:r>
            <a:rPr lang="fr-FR"/>
            <a:t>HA présents pour évoquer le diagnostic</a:t>
          </a:r>
          <a:endParaRPr lang="en-US"/>
        </a:p>
      </dgm:t>
    </dgm:pt>
    <dgm:pt modelId="{FEEF4EFA-65F9-45CD-B646-42CCA5C75DAF}" type="parTrans" cxnId="{214BAFBE-BAFC-498E-853D-834CC28DE0EF}">
      <dgm:prSet/>
      <dgm:spPr/>
      <dgm:t>
        <a:bodyPr/>
        <a:lstStyle/>
        <a:p>
          <a:endParaRPr lang="en-US"/>
        </a:p>
      </dgm:t>
    </dgm:pt>
    <dgm:pt modelId="{B457EF09-AB64-48E9-9F7D-A011FB7A8E95}" type="sibTrans" cxnId="{214BAFBE-BAFC-498E-853D-834CC28DE0EF}">
      <dgm:prSet/>
      <dgm:spPr/>
      <dgm:t>
        <a:bodyPr/>
        <a:lstStyle/>
        <a:p>
          <a:endParaRPr lang="en-US"/>
        </a:p>
      </dgm:t>
    </dgm:pt>
    <dgm:pt modelId="{7B2B9057-3222-4CFC-A14B-C543DA33FA5F}">
      <dgm:prSet/>
      <dgm:spPr/>
      <dgm:t>
        <a:bodyPr/>
        <a:lstStyle/>
        <a:p>
          <a:r>
            <a:rPr lang="fr-FR"/>
            <a:t>Critères obligatoires : début avant 12 ans, durée &gt; 6 mois</a:t>
          </a:r>
          <a:endParaRPr lang="en-US"/>
        </a:p>
      </dgm:t>
    </dgm:pt>
    <dgm:pt modelId="{7F3C2C44-4D52-4171-9760-8C41ECCB4B11}" type="parTrans" cxnId="{29C700E9-7D65-464C-99E3-9837D604E78A}">
      <dgm:prSet/>
      <dgm:spPr/>
      <dgm:t>
        <a:bodyPr/>
        <a:lstStyle/>
        <a:p>
          <a:endParaRPr lang="en-US"/>
        </a:p>
      </dgm:t>
    </dgm:pt>
    <dgm:pt modelId="{03A61FBD-BD66-4409-8D4E-DD71F567A521}" type="sibTrans" cxnId="{29C700E9-7D65-464C-99E3-9837D604E78A}">
      <dgm:prSet/>
      <dgm:spPr/>
      <dgm:t>
        <a:bodyPr/>
        <a:lstStyle/>
        <a:p>
          <a:endParaRPr lang="en-US"/>
        </a:p>
      </dgm:t>
    </dgm:pt>
    <dgm:pt modelId="{FD421F2C-A240-4BCD-8B56-2837A29EB6E6}" type="pres">
      <dgm:prSet presAssocID="{6EA37684-BB71-4834-A1B4-6650E6C71F21}" presName="root" presStyleCnt="0">
        <dgm:presLayoutVars>
          <dgm:dir/>
          <dgm:resizeHandles val="exact"/>
        </dgm:presLayoutVars>
      </dgm:prSet>
      <dgm:spPr/>
    </dgm:pt>
    <dgm:pt modelId="{A9AC4245-84F7-4FF2-A277-1D368497F680}" type="pres">
      <dgm:prSet presAssocID="{5689B672-FCB1-4B9E-A9A2-E1D117DAD568}" presName="compNode" presStyleCnt="0"/>
      <dgm:spPr/>
    </dgm:pt>
    <dgm:pt modelId="{F8DE6276-3FFF-46D3-B490-613DF73228EC}" type="pres">
      <dgm:prSet presAssocID="{5689B672-FCB1-4B9E-A9A2-E1D117DAD568}" presName="bgRect" presStyleLbl="bgShp" presStyleIdx="0" presStyleCnt="5"/>
      <dgm:spPr/>
    </dgm:pt>
    <dgm:pt modelId="{7BB64527-7089-45DC-871D-67E100B0DD59}" type="pres">
      <dgm:prSet presAssocID="{5689B672-FCB1-4B9E-A9A2-E1D117DAD56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éthoscope"/>
        </a:ext>
      </dgm:extLst>
    </dgm:pt>
    <dgm:pt modelId="{1554F9BF-6E46-423E-9F6C-4D44F6AB7638}" type="pres">
      <dgm:prSet presAssocID="{5689B672-FCB1-4B9E-A9A2-E1D117DAD568}" presName="spaceRect" presStyleCnt="0"/>
      <dgm:spPr/>
    </dgm:pt>
    <dgm:pt modelId="{1AF385F6-5E93-4370-93B8-694D2E10866B}" type="pres">
      <dgm:prSet presAssocID="{5689B672-FCB1-4B9E-A9A2-E1D117DAD568}" presName="parTx" presStyleLbl="revTx" presStyleIdx="0" presStyleCnt="5">
        <dgm:presLayoutVars>
          <dgm:chMax val="0"/>
          <dgm:chPref val="0"/>
        </dgm:presLayoutVars>
      </dgm:prSet>
      <dgm:spPr/>
    </dgm:pt>
    <dgm:pt modelId="{79BF27BE-B7A6-4653-BB86-47CC552C3F25}" type="pres">
      <dgm:prSet presAssocID="{14B8191D-034F-4C63-8066-2EEBE8F1525F}" presName="sibTrans" presStyleCnt="0"/>
      <dgm:spPr/>
    </dgm:pt>
    <dgm:pt modelId="{E6E336BD-4CB3-46E7-91BF-BA6DE611DB92}" type="pres">
      <dgm:prSet presAssocID="{885C3B33-5EB0-4758-9E48-C2E45A586369}" presName="compNode" presStyleCnt="0"/>
      <dgm:spPr/>
    </dgm:pt>
    <dgm:pt modelId="{62C47361-3549-4F91-95B9-4BA09A3D0CB1}" type="pres">
      <dgm:prSet presAssocID="{885C3B33-5EB0-4758-9E48-C2E45A586369}" presName="bgRect" presStyleLbl="bgShp" presStyleIdx="1" presStyleCnt="5"/>
      <dgm:spPr/>
    </dgm:pt>
    <dgm:pt modelId="{A90FD713-4D09-42B8-A746-AF8B583D874D}" type="pres">
      <dgm:prSet presAssocID="{885C3B33-5EB0-4758-9E48-C2E45A58636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ertissement"/>
        </a:ext>
      </dgm:extLst>
    </dgm:pt>
    <dgm:pt modelId="{17025A80-9538-4930-B901-32955687BDA9}" type="pres">
      <dgm:prSet presAssocID="{885C3B33-5EB0-4758-9E48-C2E45A586369}" presName="spaceRect" presStyleCnt="0"/>
      <dgm:spPr/>
    </dgm:pt>
    <dgm:pt modelId="{E3805A7A-DCCE-4B27-9ACF-57C3FEAFC9F4}" type="pres">
      <dgm:prSet presAssocID="{885C3B33-5EB0-4758-9E48-C2E45A586369}" presName="parTx" presStyleLbl="revTx" presStyleIdx="1" presStyleCnt="5">
        <dgm:presLayoutVars>
          <dgm:chMax val="0"/>
          <dgm:chPref val="0"/>
        </dgm:presLayoutVars>
      </dgm:prSet>
      <dgm:spPr/>
    </dgm:pt>
    <dgm:pt modelId="{41F760F2-7917-468F-BE70-63FE6D4FAE54}" type="pres">
      <dgm:prSet presAssocID="{2CE43447-CA13-4BE1-99BB-23EC66E0F663}" presName="sibTrans" presStyleCnt="0"/>
      <dgm:spPr/>
    </dgm:pt>
    <dgm:pt modelId="{5D0C325C-A910-487B-AB68-DB930C2D49AC}" type="pres">
      <dgm:prSet presAssocID="{5CFD964B-9C10-421C-B43E-55E4199C65CA}" presName="compNode" presStyleCnt="0"/>
      <dgm:spPr/>
    </dgm:pt>
    <dgm:pt modelId="{7870ED2F-8E12-4382-B8E7-5B172BBAF583}" type="pres">
      <dgm:prSet presAssocID="{5CFD964B-9C10-421C-B43E-55E4199C65CA}" presName="bgRect" presStyleLbl="bgShp" presStyleIdx="2" presStyleCnt="5"/>
      <dgm:spPr/>
    </dgm:pt>
    <dgm:pt modelId="{CF8E2D46-9F58-4846-BE86-FEFEF74ADF13}" type="pres">
      <dgm:prSet presAssocID="{5CFD964B-9C10-421C-B43E-55E4199C65C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C7A8FBCA-3C83-4A04-8D10-FC6AC664B0D6}" type="pres">
      <dgm:prSet presAssocID="{5CFD964B-9C10-421C-B43E-55E4199C65CA}" presName="spaceRect" presStyleCnt="0"/>
      <dgm:spPr/>
    </dgm:pt>
    <dgm:pt modelId="{804C1EE4-C1DD-4D35-8F97-8A5C25C34DDD}" type="pres">
      <dgm:prSet presAssocID="{5CFD964B-9C10-421C-B43E-55E4199C65CA}" presName="parTx" presStyleLbl="revTx" presStyleIdx="2" presStyleCnt="5">
        <dgm:presLayoutVars>
          <dgm:chMax val="0"/>
          <dgm:chPref val="0"/>
        </dgm:presLayoutVars>
      </dgm:prSet>
      <dgm:spPr/>
    </dgm:pt>
    <dgm:pt modelId="{60DDE295-A1B9-4E85-A1AB-F665C75A605E}" type="pres">
      <dgm:prSet presAssocID="{0CA2D78F-F15A-4CA7-BAFF-7DE279AE5EAE}" presName="sibTrans" presStyleCnt="0"/>
      <dgm:spPr/>
    </dgm:pt>
    <dgm:pt modelId="{10169747-99E9-4E98-8DAF-50BC8FBEED85}" type="pres">
      <dgm:prSet presAssocID="{0EE93970-B0FE-4289-917C-1860DB83C4BD}" presName="compNode" presStyleCnt="0"/>
      <dgm:spPr/>
    </dgm:pt>
    <dgm:pt modelId="{9803D546-E916-45E1-AEE7-82B3D9778D81}" type="pres">
      <dgm:prSet presAssocID="{0EE93970-B0FE-4289-917C-1860DB83C4BD}" presName="bgRect" presStyleLbl="bgShp" presStyleIdx="3" presStyleCnt="5"/>
      <dgm:spPr/>
    </dgm:pt>
    <dgm:pt modelId="{DE6D1CFB-3DEB-4B3D-9BE3-A5AC97F04FDD}" type="pres">
      <dgm:prSet presAssocID="{0EE93970-B0FE-4289-917C-1860DB83C4B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che"/>
        </a:ext>
      </dgm:extLst>
    </dgm:pt>
    <dgm:pt modelId="{C828C8CD-8A84-4E4F-BFBF-EA254918C68C}" type="pres">
      <dgm:prSet presAssocID="{0EE93970-B0FE-4289-917C-1860DB83C4BD}" presName="spaceRect" presStyleCnt="0"/>
      <dgm:spPr/>
    </dgm:pt>
    <dgm:pt modelId="{6982D888-3AED-4056-8CB8-E3CE8A391732}" type="pres">
      <dgm:prSet presAssocID="{0EE93970-B0FE-4289-917C-1860DB83C4BD}" presName="parTx" presStyleLbl="revTx" presStyleIdx="3" presStyleCnt="5">
        <dgm:presLayoutVars>
          <dgm:chMax val="0"/>
          <dgm:chPref val="0"/>
        </dgm:presLayoutVars>
      </dgm:prSet>
      <dgm:spPr/>
    </dgm:pt>
    <dgm:pt modelId="{3A8E35CA-4298-4886-87CB-834977902101}" type="pres">
      <dgm:prSet presAssocID="{B457EF09-AB64-48E9-9F7D-A011FB7A8E95}" presName="sibTrans" presStyleCnt="0"/>
      <dgm:spPr/>
    </dgm:pt>
    <dgm:pt modelId="{3FCFA985-862A-4A3E-8B9A-B3F63DAD02C2}" type="pres">
      <dgm:prSet presAssocID="{7B2B9057-3222-4CFC-A14B-C543DA33FA5F}" presName="compNode" presStyleCnt="0"/>
      <dgm:spPr/>
    </dgm:pt>
    <dgm:pt modelId="{5C844995-32C5-4C9D-B0C4-BA6FDB6787B2}" type="pres">
      <dgm:prSet presAssocID="{7B2B9057-3222-4CFC-A14B-C543DA33FA5F}" presName="bgRect" presStyleLbl="bgShp" presStyleIdx="4" presStyleCnt="5"/>
      <dgm:spPr/>
    </dgm:pt>
    <dgm:pt modelId="{F1E62080-7251-4F1E-80CE-370669DDCBBA}" type="pres">
      <dgm:prSet presAssocID="{7B2B9057-3222-4CFC-A14B-C543DA33FA5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ronomètre"/>
        </a:ext>
      </dgm:extLst>
    </dgm:pt>
    <dgm:pt modelId="{15C199C6-C714-4651-B947-6CAAECB209C3}" type="pres">
      <dgm:prSet presAssocID="{7B2B9057-3222-4CFC-A14B-C543DA33FA5F}" presName="spaceRect" presStyleCnt="0"/>
      <dgm:spPr/>
    </dgm:pt>
    <dgm:pt modelId="{C2C651E8-9B6A-4F63-855F-FEB69E5C403E}" type="pres">
      <dgm:prSet presAssocID="{7B2B9057-3222-4CFC-A14B-C543DA33FA5F}" presName="parTx" presStyleLbl="revTx" presStyleIdx="4" presStyleCnt="5">
        <dgm:presLayoutVars>
          <dgm:chMax val="0"/>
          <dgm:chPref val="0"/>
        </dgm:presLayoutVars>
      </dgm:prSet>
      <dgm:spPr/>
    </dgm:pt>
  </dgm:ptLst>
  <dgm:cxnLst>
    <dgm:cxn modelId="{05AC6848-93AC-46F0-8E99-4DC4C51386B0}" type="presOf" srcId="{0EE93970-B0FE-4289-917C-1860DB83C4BD}" destId="{6982D888-3AED-4056-8CB8-E3CE8A391732}" srcOrd="0" destOrd="0" presId="urn:microsoft.com/office/officeart/2018/2/layout/IconVerticalSolidList"/>
    <dgm:cxn modelId="{C06EA851-6BBD-4497-A39D-1B93F78BD2FC}" type="presOf" srcId="{885C3B33-5EB0-4758-9E48-C2E45A586369}" destId="{E3805A7A-DCCE-4B27-9ACF-57C3FEAFC9F4}" srcOrd="0" destOrd="0" presId="urn:microsoft.com/office/officeart/2018/2/layout/IconVerticalSolidList"/>
    <dgm:cxn modelId="{ED84379E-A781-4625-A236-0F2DB843A260}" type="presOf" srcId="{5CFD964B-9C10-421C-B43E-55E4199C65CA}" destId="{804C1EE4-C1DD-4D35-8F97-8A5C25C34DDD}" srcOrd="0" destOrd="0" presId="urn:microsoft.com/office/officeart/2018/2/layout/IconVerticalSolidList"/>
    <dgm:cxn modelId="{509740AC-F18B-47BA-BE55-3248DAEFB232}" srcId="{6EA37684-BB71-4834-A1B4-6650E6C71F21}" destId="{885C3B33-5EB0-4758-9E48-C2E45A586369}" srcOrd="1" destOrd="0" parTransId="{CC1D6E79-6618-4138-96E0-C656B7F85077}" sibTransId="{2CE43447-CA13-4BE1-99BB-23EC66E0F663}"/>
    <dgm:cxn modelId="{09F169AC-7A49-4DC4-97F1-AD8CF3FD2F4E}" srcId="{6EA37684-BB71-4834-A1B4-6650E6C71F21}" destId="{5CFD964B-9C10-421C-B43E-55E4199C65CA}" srcOrd="2" destOrd="0" parTransId="{FFDCD6EC-AFF5-40A8-8E11-FE3CD54EC511}" sibTransId="{0CA2D78F-F15A-4CA7-BAFF-7DE279AE5EAE}"/>
    <dgm:cxn modelId="{C84D02AD-C442-47FF-A036-D8C1907E54F8}" srcId="{6EA37684-BB71-4834-A1B4-6650E6C71F21}" destId="{5689B672-FCB1-4B9E-A9A2-E1D117DAD568}" srcOrd="0" destOrd="0" parTransId="{57C29021-5F40-4B66-B600-182D117FE4AB}" sibTransId="{14B8191D-034F-4C63-8066-2EEBE8F1525F}"/>
    <dgm:cxn modelId="{DDF071BB-4B8E-419F-897A-4AC4AEE228D3}" type="presOf" srcId="{6EA37684-BB71-4834-A1B4-6650E6C71F21}" destId="{FD421F2C-A240-4BCD-8B56-2837A29EB6E6}" srcOrd="0" destOrd="0" presId="urn:microsoft.com/office/officeart/2018/2/layout/IconVerticalSolidList"/>
    <dgm:cxn modelId="{214BAFBE-BAFC-498E-853D-834CC28DE0EF}" srcId="{6EA37684-BB71-4834-A1B4-6650E6C71F21}" destId="{0EE93970-B0FE-4289-917C-1860DB83C4BD}" srcOrd="3" destOrd="0" parTransId="{FEEF4EFA-65F9-45CD-B646-42CCA5C75DAF}" sibTransId="{B457EF09-AB64-48E9-9F7D-A011FB7A8E95}"/>
    <dgm:cxn modelId="{5738BFE1-4B0A-4C06-9996-7E6D6505393E}" type="presOf" srcId="{7B2B9057-3222-4CFC-A14B-C543DA33FA5F}" destId="{C2C651E8-9B6A-4F63-855F-FEB69E5C403E}" srcOrd="0" destOrd="0" presId="urn:microsoft.com/office/officeart/2018/2/layout/IconVerticalSolidList"/>
    <dgm:cxn modelId="{29C700E9-7D65-464C-99E3-9837D604E78A}" srcId="{6EA37684-BB71-4834-A1B4-6650E6C71F21}" destId="{7B2B9057-3222-4CFC-A14B-C543DA33FA5F}" srcOrd="4" destOrd="0" parTransId="{7F3C2C44-4D52-4171-9760-8C41ECCB4B11}" sibTransId="{03A61FBD-BD66-4409-8D4E-DD71F567A521}"/>
    <dgm:cxn modelId="{F3288FFB-47A8-493F-88B2-0871B95F5238}" type="presOf" srcId="{5689B672-FCB1-4B9E-A9A2-E1D117DAD568}" destId="{1AF385F6-5E93-4370-93B8-694D2E10866B}" srcOrd="0" destOrd="0" presId="urn:microsoft.com/office/officeart/2018/2/layout/IconVerticalSolidList"/>
    <dgm:cxn modelId="{0D624EC8-EBAF-4483-B6D9-F428A64626A0}" type="presParOf" srcId="{FD421F2C-A240-4BCD-8B56-2837A29EB6E6}" destId="{A9AC4245-84F7-4FF2-A277-1D368497F680}" srcOrd="0" destOrd="0" presId="urn:microsoft.com/office/officeart/2018/2/layout/IconVerticalSolidList"/>
    <dgm:cxn modelId="{09F1A937-0B75-4D1D-8EE2-1049DC1DAB51}" type="presParOf" srcId="{A9AC4245-84F7-4FF2-A277-1D368497F680}" destId="{F8DE6276-3FFF-46D3-B490-613DF73228EC}" srcOrd="0" destOrd="0" presId="urn:microsoft.com/office/officeart/2018/2/layout/IconVerticalSolidList"/>
    <dgm:cxn modelId="{0E239FDB-64F5-4101-B2DC-67EAF30FE331}" type="presParOf" srcId="{A9AC4245-84F7-4FF2-A277-1D368497F680}" destId="{7BB64527-7089-45DC-871D-67E100B0DD59}" srcOrd="1" destOrd="0" presId="urn:microsoft.com/office/officeart/2018/2/layout/IconVerticalSolidList"/>
    <dgm:cxn modelId="{67B0E07E-584B-446F-8CC8-65D7508BC5ED}" type="presParOf" srcId="{A9AC4245-84F7-4FF2-A277-1D368497F680}" destId="{1554F9BF-6E46-423E-9F6C-4D44F6AB7638}" srcOrd="2" destOrd="0" presId="urn:microsoft.com/office/officeart/2018/2/layout/IconVerticalSolidList"/>
    <dgm:cxn modelId="{B5C48681-E64C-4D57-9B9E-5ED26F3D7E0F}" type="presParOf" srcId="{A9AC4245-84F7-4FF2-A277-1D368497F680}" destId="{1AF385F6-5E93-4370-93B8-694D2E10866B}" srcOrd="3" destOrd="0" presId="urn:microsoft.com/office/officeart/2018/2/layout/IconVerticalSolidList"/>
    <dgm:cxn modelId="{AA109337-58D1-4FDC-9ADA-1ED903748A2C}" type="presParOf" srcId="{FD421F2C-A240-4BCD-8B56-2837A29EB6E6}" destId="{79BF27BE-B7A6-4653-BB86-47CC552C3F25}" srcOrd="1" destOrd="0" presId="urn:microsoft.com/office/officeart/2018/2/layout/IconVerticalSolidList"/>
    <dgm:cxn modelId="{37127109-59C5-4F64-A4CD-3D9D400DB67B}" type="presParOf" srcId="{FD421F2C-A240-4BCD-8B56-2837A29EB6E6}" destId="{E6E336BD-4CB3-46E7-91BF-BA6DE611DB92}" srcOrd="2" destOrd="0" presId="urn:microsoft.com/office/officeart/2018/2/layout/IconVerticalSolidList"/>
    <dgm:cxn modelId="{2AA6B2BE-BB88-43B9-A1BE-916D02D59512}" type="presParOf" srcId="{E6E336BD-4CB3-46E7-91BF-BA6DE611DB92}" destId="{62C47361-3549-4F91-95B9-4BA09A3D0CB1}" srcOrd="0" destOrd="0" presId="urn:microsoft.com/office/officeart/2018/2/layout/IconVerticalSolidList"/>
    <dgm:cxn modelId="{A20CED0F-6CFE-4FFD-8070-6B09F8FCCB64}" type="presParOf" srcId="{E6E336BD-4CB3-46E7-91BF-BA6DE611DB92}" destId="{A90FD713-4D09-42B8-A746-AF8B583D874D}" srcOrd="1" destOrd="0" presId="urn:microsoft.com/office/officeart/2018/2/layout/IconVerticalSolidList"/>
    <dgm:cxn modelId="{1D9566B1-DBFD-46F1-9084-022410565EE5}" type="presParOf" srcId="{E6E336BD-4CB3-46E7-91BF-BA6DE611DB92}" destId="{17025A80-9538-4930-B901-32955687BDA9}" srcOrd="2" destOrd="0" presId="urn:microsoft.com/office/officeart/2018/2/layout/IconVerticalSolidList"/>
    <dgm:cxn modelId="{220792C8-AA6C-47C3-AA09-8F0EFCE67CD9}" type="presParOf" srcId="{E6E336BD-4CB3-46E7-91BF-BA6DE611DB92}" destId="{E3805A7A-DCCE-4B27-9ACF-57C3FEAFC9F4}" srcOrd="3" destOrd="0" presId="urn:microsoft.com/office/officeart/2018/2/layout/IconVerticalSolidList"/>
    <dgm:cxn modelId="{27D24E64-9451-4C3D-B228-FBF07EAE16A9}" type="presParOf" srcId="{FD421F2C-A240-4BCD-8B56-2837A29EB6E6}" destId="{41F760F2-7917-468F-BE70-63FE6D4FAE54}" srcOrd="3" destOrd="0" presId="urn:microsoft.com/office/officeart/2018/2/layout/IconVerticalSolidList"/>
    <dgm:cxn modelId="{5019DCE5-7DA3-41D8-9CA4-530661415C29}" type="presParOf" srcId="{FD421F2C-A240-4BCD-8B56-2837A29EB6E6}" destId="{5D0C325C-A910-487B-AB68-DB930C2D49AC}" srcOrd="4" destOrd="0" presId="urn:microsoft.com/office/officeart/2018/2/layout/IconVerticalSolidList"/>
    <dgm:cxn modelId="{84242035-F4B2-4D67-ABD7-19AA465EF341}" type="presParOf" srcId="{5D0C325C-A910-487B-AB68-DB930C2D49AC}" destId="{7870ED2F-8E12-4382-B8E7-5B172BBAF583}" srcOrd="0" destOrd="0" presId="urn:microsoft.com/office/officeart/2018/2/layout/IconVerticalSolidList"/>
    <dgm:cxn modelId="{EED1B424-E242-4706-B3B5-3F94164CABA2}" type="presParOf" srcId="{5D0C325C-A910-487B-AB68-DB930C2D49AC}" destId="{CF8E2D46-9F58-4846-BE86-FEFEF74ADF13}" srcOrd="1" destOrd="0" presId="urn:microsoft.com/office/officeart/2018/2/layout/IconVerticalSolidList"/>
    <dgm:cxn modelId="{0F6BA61A-EDA4-4C95-BFF9-BBA35F7D4FB0}" type="presParOf" srcId="{5D0C325C-A910-487B-AB68-DB930C2D49AC}" destId="{C7A8FBCA-3C83-4A04-8D10-FC6AC664B0D6}" srcOrd="2" destOrd="0" presId="urn:microsoft.com/office/officeart/2018/2/layout/IconVerticalSolidList"/>
    <dgm:cxn modelId="{9DC24857-EA87-481E-BA6C-D261E4A74449}" type="presParOf" srcId="{5D0C325C-A910-487B-AB68-DB930C2D49AC}" destId="{804C1EE4-C1DD-4D35-8F97-8A5C25C34DDD}" srcOrd="3" destOrd="0" presId="urn:microsoft.com/office/officeart/2018/2/layout/IconVerticalSolidList"/>
    <dgm:cxn modelId="{05230C09-8CD8-4C64-83E4-7D263FE315AD}" type="presParOf" srcId="{FD421F2C-A240-4BCD-8B56-2837A29EB6E6}" destId="{60DDE295-A1B9-4E85-A1AB-F665C75A605E}" srcOrd="5" destOrd="0" presId="urn:microsoft.com/office/officeart/2018/2/layout/IconVerticalSolidList"/>
    <dgm:cxn modelId="{B46B5939-7842-4CC3-9E06-A10A12CBB11A}" type="presParOf" srcId="{FD421F2C-A240-4BCD-8B56-2837A29EB6E6}" destId="{10169747-99E9-4E98-8DAF-50BC8FBEED85}" srcOrd="6" destOrd="0" presId="urn:microsoft.com/office/officeart/2018/2/layout/IconVerticalSolidList"/>
    <dgm:cxn modelId="{93EE2863-01DF-463D-8BBE-500BB0D52C0C}" type="presParOf" srcId="{10169747-99E9-4E98-8DAF-50BC8FBEED85}" destId="{9803D546-E916-45E1-AEE7-82B3D9778D81}" srcOrd="0" destOrd="0" presId="urn:microsoft.com/office/officeart/2018/2/layout/IconVerticalSolidList"/>
    <dgm:cxn modelId="{2209BF98-0A63-4E94-8824-9E2DBB40D5B0}" type="presParOf" srcId="{10169747-99E9-4E98-8DAF-50BC8FBEED85}" destId="{DE6D1CFB-3DEB-4B3D-9BE3-A5AC97F04FDD}" srcOrd="1" destOrd="0" presId="urn:microsoft.com/office/officeart/2018/2/layout/IconVerticalSolidList"/>
    <dgm:cxn modelId="{0F857A43-8536-45F6-A107-316D50E48CBB}" type="presParOf" srcId="{10169747-99E9-4E98-8DAF-50BC8FBEED85}" destId="{C828C8CD-8A84-4E4F-BFBF-EA254918C68C}" srcOrd="2" destOrd="0" presId="urn:microsoft.com/office/officeart/2018/2/layout/IconVerticalSolidList"/>
    <dgm:cxn modelId="{2107806E-255F-4988-A007-A5C3BDD74436}" type="presParOf" srcId="{10169747-99E9-4E98-8DAF-50BC8FBEED85}" destId="{6982D888-3AED-4056-8CB8-E3CE8A391732}" srcOrd="3" destOrd="0" presId="urn:microsoft.com/office/officeart/2018/2/layout/IconVerticalSolidList"/>
    <dgm:cxn modelId="{5B33B19C-A315-47C1-8A50-E12B1E300B74}" type="presParOf" srcId="{FD421F2C-A240-4BCD-8B56-2837A29EB6E6}" destId="{3A8E35CA-4298-4886-87CB-834977902101}" srcOrd="7" destOrd="0" presId="urn:microsoft.com/office/officeart/2018/2/layout/IconVerticalSolidList"/>
    <dgm:cxn modelId="{F25CBF6E-F45C-43B3-823A-2F529734E6B7}" type="presParOf" srcId="{FD421F2C-A240-4BCD-8B56-2837A29EB6E6}" destId="{3FCFA985-862A-4A3E-8B9A-B3F63DAD02C2}" srcOrd="8" destOrd="0" presId="urn:microsoft.com/office/officeart/2018/2/layout/IconVerticalSolidList"/>
    <dgm:cxn modelId="{7C56C9A7-4A8C-4765-92FA-C64F8E2F69F7}" type="presParOf" srcId="{3FCFA985-862A-4A3E-8B9A-B3F63DAD02C2}" destId="{5C844995-32C5-4C9D-B0C4-BA6FDB6787B2}" srcOrd="0" destOrd="0" presId="urn:microsoft.com/office/officeart/2018/2/layout/IconVerticalSolidList"/>
    <dgm:cxn modelId="{2F6A5AB5-67A4-4BB7-B299-A7B82F9BC07E}" type="presParOf" srcId="{3FCFA985-862A-4A3E-8B9A-B3F63DAD02C2}" destId="{F1E62080-7251-4F1E-80CE-370669DDCBBA}" srcOrd="1" destOrd="0" presId="urn:microsoft.com/office/officeart/2018/2/layout/IconVerticalSolidList"/>
    <dgm:cxn modelId="{3438D683-A67A-4BC6-81B0-D067C4B36785}" type="presParOf" srcId="{3FCFA985-862A-4A3E-8B9A-B3F63DAD02C2}" destId="{15C199C6-C714-4651-B947-6CAAECB209C3}" srcOrd="2" destOrd="0" presId="urn:microsoft.com/office/officeart/2018/2/layout/IconVerticalSolidList"/>
    <dgm:cxn modelId="{537316B5-A94D-41FD-9DF4-B1E82A38FE81}" type="presParOf" srcId="{3FCFA985-862A-4A3E-8B9A-B3F63DAD02C2}" destId="{C2C651E8-9B6A-4F63-855F-FEB69E5C40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69EC04-03E4-49FF-BCF7-60F7827464BB}"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E9F149FA-73F1-428A-8ACF-6BF204DC3A9A}">
      <dgm:prSet/>
      <dgm:spPr/>
      <dgm:t>
        <a:bodyPr/>
        <a:lstStyle/>
        <a:p>
          <a:r>
            <a:rPr lang="fr-FR"/>
            <a:t>Fatigue +++</a:t>
          </a:r>
          <a:endParaRPr lang="en-US"/>
        </a:p>
      </dgm:t>
    </dgm:pt>
    <dgm:pt modelId="{0215E160-7D7F-4A2A-9D43-B856AC804A9A}" type="parTrans" cxnId="{E5F8DDE4-2DCB-4822-B073-8BB6E50511E2}">
      <dgm:prSet/>
      <dgm:spPr/>
      <dgm:t>
        <a:bodyPr/>
        <a:lstStyle/>
        <a:p>
          <a:endParaRPr lang="en-US"/>
        </a:p>
      </dgm:t>
    </dgm:pt>
    <dgm:pt modelId="{8F0476AF-0CAC-4B1C-9FEB-40FDA551A2A4}" type="sibTrans" cxnId="{E5F8DDE4-2DCB-4822-B073-8BB6E50511E2}">
      <dgm:prSet/>
      <dgm:spPr/>
      <dgm:t>
        <a:bodyPr/>
        <a:lstStyle/>
        <a:p>
          <a:endParaRPr lang="en-US"/>
        </a:p>
      </dgm:t>
    </dgm:pt>
    <dgm:pt modelId="{0A940DF5-74E3-4ED8-AF7C-D75F7B48FB0B}">
      <dgm:prSet/>
      <dgm:spPr/>
      <dgm:t>
        <a:bodyPr/>
        <a:lstStyle/>
        <a:p>
          <a:r>
            <a:rPr lang="fr-FR"/>
            <a:t>Déficience mentale</a:t>
          </a:r>
          <a:endParaRPr lang="en-US"/>
        </a:p>
      </dgm:t>
    </dgm:pt>
    <dgm:pt modelId="{CDAB9311-5414-4397-B2A5-1B30C971D07F}" type="parTrans" cxnId="{63DBBE6C-49BD-42A3-9D4A-6D6F88659DEB}">
      <dgm:prSet/>
      <dgm:spPr/>
      <dgm:t>
        <a:bodyPr/>
        <a:lstStyle/>
        <a:p>
          <a:endParaRPr lang="en-US"/>
        </a:p>
      </dgm:t>
    </dgm:pt>
    <dgm:pt modelId="{959AE105-7BA7-41C7-8AF5-E8F22ECB7064}" type="sibTrans" cxnId="{63DBBE6C-49BD-42A3-9D4A-6D6F88659DEB}">
      <dgm:prSet/>
      <dgm:spPr/>
      <dgm:t>
        <a:bodyPr/>
        <a:lstStyle/>
        <a:p>
          <a:endParaRPr lang="en-US"/>
        </a:p>
      </dgm:t>
    </dgm:pt>
    <dgm:pt modelId="{0EE42576-6CB5-409C-98A7-BB129912489E}">
      <dgm:prSet/>
      <dgm:spPr/>
      <dgm:t>
        <a:bodyPr/>
        <a:lstStyle/>
        <a:p>
          <a:r>
            <a:rPr lang="fr-FR"/>
            <a:t>Absences épileptiques</a:t>
          </a:r>
          <a:endParaRPr lang="en-US"/>
        </a:p>
      </dgm:t>
    </dgm:pt>
    <dgm:pt modelId="{CC4C2322-AF95-48BA-BDF0-E5CAA45BCE6E}" type="parTrans" cxnId="{B79BE6FD-A75D-4237-B3E4-3C7E9405BC8A}">
      <dgm:prSet/>
      <dgm:spPr/>
      <dgm:t>
        <a:bodyPr/>
        <a:lstStyle/>
        <a:p>
          <a:endParaRPr lang="en-US"/>
        </a:p>
      </dgm:t>
    </dgm:pt>
    <dgm:pt modelId="{95A0C2F0-FCFD-4D11-942D-41B6416F3188}" type="sibTrans" cxnId="{B79BE6FD-A75D-4237-B3E4-3C7E9405BC8A}">
      <dgm:prSet/>
      <dgm:spPr/>
      <dgm:t>
        <a:bodyPr/>
        <a:lstStyle/>
        <a:p>
          <a:endParaRPr lang="en-US"/>
        </a:p>
      </dgm:t>
    </dgm:pt>
    <dgm:pt modelId="{9355BCBF-77AF-4517-9547-0C976380B864}">
      <dgm:prSet/>
      <dgm:spPr/>
      <dgm:t>
        <a:bodyPr/>
        <a:lstStyle/>
        <a:p>
          <a:r>
            <a:rPr lang="fr-FR"/>
            <a:t>Absence de motivation ou d</a:t>
          </a:r>
          <a:r>
            <a:rPr lang="ja-JP"/>
            <a:t>’</a:t>
          </a:r>
          <a:r>
            <a:rPr lang="fr-FR"/>
            <a:t>intérêt</a:t>
          </a:r>
          <a:endParaRPr lang="en-US"/>
        </a:p>
      </dgm:t>
    </dgm:pt>
    <dgm:pt modelId="{A3BD84F4-0A75-4C7D-B810-8347BB0CDF5E}" type="parTrans" cxnId="{E0CEECE9-7886-4B0D-8821-3A01BC9BEE54}">
      <dgm:prSet/>
      <dgm:spPr/>
      <dgm:t>
        <a:bodyPr/>
        <a:lstStyle/>
        <a:p>
          <a:endParaRPr lang="en-US"/>
        </a:p>
      </dgm:t>
    </dgm:pt>
    <dgm:pt modelId="{3F185514-CA09-4397-BA89-7AEF2B86095D}" type="sibTrans" cxnId="{E0CEECE9-7886-4B0D-8821-3A01BC9BEE54}">
      <dgm:prSet/>
      <dgm:spPr/>
      <dgm:t>
        <a:bodyPr/>
        <a:lstStyle/>
        <a:p>
          <a:endParaRPr lang="en-US"/>
        </a:p>
      </dgm:t>
    </dgm:pt>
    <dgm:pt modelId="{EFC9DF43-3A44-45B6-82E1-D342AC4E8FC5}">
      <dgm:prSet/>
      <dgm:spPr/>
      <dgm:t>
        <a:bodyPr/>
        <a:lstStyle/>
        <a:p>
          <a:r>
            <a:rPr lang="fr-FR"/>
            <a:t>Inhibition psychique (anxiété, dépression)</a:t>
          </a:r>
          <a:endParaRPr lang="en-US"/>
        </a:p>
      </dgm:t>
    </dgm:pt>
    <dgm:pt modelId="{26787E11-9B1E-4330-A3AB-A8AA1E3084D3}" type="parTrans" cxnId="{8FD0F1DC-62E1-46B7-BC36-FAE6A0DEC4AD}">
      <dgm:prSet/>
      <dgm:spPr/>
      <dgm:t>
        <a:bodyPr/>
        <a:lstStyle/>
        <a:p>
          <a:endParaRPr lang="en-US"/>
        </a:p>
      </dgm:t>
    </dgm:pt>
    <dgm:pt modelId="{933C8D63-8E8B-4661-9768-A7E307C1D1DB}" type="sibTrans" cxnId="{8FD0F1DC-62E1-46B7-BC36-FAE6A0DEC4AD}">
      <dgm:prSet/>
      <dgm:spPr/>
      <dgm:t>
        <a:bodyPr/>
        <a:lstStyle/>
        <a:p>
          <a:endParaRPr lang="en-US"/>
        </a:p>
      </dgm:t>
    </dgm:pt>
    <dgm:pt modelId="{F760DBA1-8C92-43A0-9337-2AA1B0D5A74E}">
      <dgm:prSet/>
      <dgm:spPr/>
      <dgm:t>
        <a:bodyPr/>
        <a:lstStyle/>
        <a:p>
          <a:r>
            <a:rPr lang="fr-FR"/>
            <a:t>Trouble de la pensée (envahie ou entravée)</a:t>
          </a:r>
          <a:endParaRPr lang="en-US"/>
        </a:p>
      </dgm:t>
    </dgm:pt>
    <dgm:pt modelId="{67F43A87-F3B8-4361-B948-384F93B2C6C3}" type="parTrans" cxnId="{8DA9E2ED-11F8-4604-B3EA-60994CAF0AFC}">
      <dgm:prSet/>
      <dgm:spPr/>
      <dgm:t>
        <a:bodyPr/>
        <a:lstStyle/>
        <a:p>
          <a:endParaRPr lang="en-US"/>
        </a:p>
      </dgm:t>
    </dgm:pt>
    <dgm:pt modelId="{314B7C74-3857-4210-99DA-977425616C37}" type="sibTrans" cxnId="{8DA9E2ED-11F8-4604-B3EA-60994CAF0AFC}">
      <dgm:prSet/>
      <dgm:spPr/>
      <dgm:t>
        <a:bodyPr/>
        <a:lstStyle/>
        <a:p>
          <a:endParaRPr lang="en-US"/>
        </a:p>
      </dgm:t>
    </dgm:pt>
    <dgm:pt modelId="{33D5D466-A321-4C5D-B610-60C6B2D35902}">
      <dgm:prSet/>
      <dgm:spPr/>
      <dgm:t>
        <a:bodyPr/>
        <a:lstStyle/>
        <a:p>
          <a:r>
            <a:rPr lang="fr-FR"/>
            <a:t>Enfant rêveur</a:t>
          </a:r>
          <a:endParaRPr lang="en-US"/>
        </a:p>
      </dgm:t>
    </dgm:pt>
    <dgm:pt modelId="{FA003A6D-E8CD-41DC-90B1-B8E5BCD11E09}" type="parTrans" cxnId="{705B181D-C53A-48D8-9854-B0E2766C7E37}">
      <dgm:prSet/>
      <dgm:spPr/>
      <dgm:t>
        <a:bodyPr/>
        <a:lstStyle/>
        <a:p>
          <a:endParaRPr lang="en-US"/>
        </a:p>
      </dgm:t>
    </dgm:pt>
    <dgm:pt modelId="{4B3A81EF-6B3F-4813-9125-9D5A5E2F6698}" type="sibTrans" cxnId="{705B181D-C53A-48D8-9854-B0E2766C7E37}">
      <dgm:prSet/>
      <dgm:spPr/>
      <dgm:t>
        <a:bodyPr/>
        <a:lstStyle/>
        <a:p>
          <a:endParaRPr lang="en-US"/>
        </a:p>
      </dgm:t>
    </dgm:pt>
    <dgm:pt modelId="{8147AC8E-66DD-AB40-81C8-AADF91871051}" type="pres">
      <dgm:prSet presAssocID="{1269EC04-03E4-49FF-BCF7-60F7827464BB}" presName="linear" presStyleCnt="0">
        <dgm:presLayoutVars>
          <dgm:animLvl val="lvl"/>
          <dgm:resizeHandles val="exact"/>
        </dgm:presLayoutVars>
      </dgm:prSet>
      <dgm:spPr/>
    </dgm:pt>
    <dgm:pt modelId="{176DDD99-FB35-0942-8A1C-3DDC0E8866EA}" type="pres">
      <dgm:prSet presAssocID="{E9F149FA-73F1-428A-8ACF-6BF204DC3A9A}" presName="parentText" presStyleLbl="node1" presStyleIdx="0" presStyleCnt="7">
        <dgm:presLayoutVars>
          <dgm:chMax val="0"/>
          <dgm:bulletEnabled val="1"/>
        </dgm:presLayoutVars>
      </dgm:prSet>
      <dgm:spPr/>
    </dgm:pt>
    <dgm:pt modelId="{D02C1169-A685-9249-B643-A99C44F8184A}" type="pres">
      <dgm:prSet presAssocID="{8F0476AF-0CAC-4B1C-9FEB-40FDA551A2A4}" presName="spacer" presStyleCnt="0"/>
      <dgm:spPr/>
    </dgm:pt>
    <dgm:pt modelId="{6D13D3A6-16B5-D74E-BECE-7B2EA79268D4}" type="pres">
      <dgm:prSet presAssocID="{0A940DF5-74E3-4ED8-AF7C-D75F7B48FB0B}" presName="parentText" presStyleLbl="node1" presStyleIdx="1" presStyleCnt="7">
        <dgm:presLayoutVars>
          <dgm:chMax val="0"/>
          <dgm:bulletEnabled val="1"/>
        </dgm:presLayoutVars>
      </dgm:prSet>
      <dgm:spPr/>
    </dgm:pt>
    <dgm:pt modelId="{CB48B847-65D6-F741-A24A-F68A3B40F649}" type="pres">
      <dgm:prSet presAssocID="{959AE105-7BA7-41C7-8AF5-E8F22ECB7064}" presName="spacer" presStyleCnt="0"/>
      <dgm:spPr/>
    </dgm:pt>
    <dgm:pt modelId="{1C86C14F-5234-C841-B4BC-2127CBAC55D0}" type="pres">
      <dgm:prSet presAssocID="{0EE42576-6CB5-409C-98A7-BB129912489E}" presName="parentText" presStyleLbl="node1" presStyleIdx="2" presStyleCnt="7">
        <dgm:presLayoutVars>
          <dgm:chMax val="0"/>
          <dgm:bulletEnabled val="1"/>
        </dgm:presLayoutVars>
      </dgm:prSet>
      <dgm:spPr/>
    </dgm:pt>
    <dgm:pt modelId="{6BF043AD-045F-5D41-B318-308797119462}" type="pres">
      <dgm:prSet presAssocID="{95A0C2F0-FCFD-4D11-942D-41B6416F3188}" presName="spacer" presStyleCnt="0"/>
      <dgm:spPr/>
    </dgm:pt>
    <dgm:pt modelId="{48717E91-E653-BF4C-8C63-BB439294F9CD}" type="pres">
      <dgm:prSet presAssocID="{9355BCBF-77AF-4517-9547-0C976380B864}" presName="parentText" presStyleLbl="node1" presStyleIdx="3" presStyleCnt="7">
        <dgm:presLayoutVars>
          <dgm:chMax val="0"/>
          <dgm:bulletEnabled val="1"/>
        </dgm:presLayoutVars>
      </dgm:prSet>
      <dgm:spPr/>
    </dgm:pt>
    <dgm:pt modelId="{2418F9C1-3EE0-1D49-9185-473250A50078}" type="pres">
      <dgm:prSet presAssocID="{3F185514-CA09-4397-BA89-7AEF2B86095D}" presName="spacer" presStyleCnt="0"/>
      <dgm:spPr/>
    </dgm:pt>
    <dgm:pt modelId="{77EB508E-1953-974B-B297-9FC63FC30174}" type="pres">
      <dgm:prSet presAssocID="{EFC9DF43-3A44-45B6-82E1-D342AC4E8FC5}" presName="parentText" presStyleLbl="node1" presStyleIdx="4" presStyleCnt="7">
        <dgm:presLayoutVars>
          <dgm:chMax val="0"/>
          <dgm:bulletEnabled val="1"/>
        </dgm:presLayoutVars>
      </dgm:prSet>
      <dgm:spPr/>
    </dgm:pt>
    <dgm:pt modelId="{15DBE5BA-15D9-0442-B504-5449C43E900F}" type="pres">
      <dgm:prSet presAssocID="{933C8D63-8E8B-4661-9768-A7E307C1D1DB}" presName="spacer" presStyleCnt="0"/>
      <dgm:spPr/>
    </dgm:pt>
    <dgm:pt modelId="{1326B2DB-6E06-F546-B579-06CEA9D4EF3F}" type="pres">
      <dgm:prSet presAssocID="{F760DBA1-8C92-43A0-9337-2AA1B0D5A74E}" presName="parentText" presStyleLbl="node1" presStyleIdx="5" presStyleCnt="7">
        <dgm:presLayoutVars>
          <dgm:chMax val="0"/>
          <dgm:bulletEnabled val="1"/>
        </dgm:presLayoutVars>
      </dgm:prSet>
      <dgm:spPr/>
    </dgm:pt>
    <dgm:pt modelId="{AD7E96E0-0989-A34C-999B-3AB6A6E71D76}" type="pres">
      <dgm:prSet presAssocID="{314B7C74-3857-4210-99DA-977425616C37}" presName="spacer" presStyleCnt="0"/>
      <dgm:spPr/>
    </dgm:pt>
    <dgm:pt modelId="{8FED74D4-F1C2-5A4A-A811-A2BF1729AB6F}" type="pres">
      <dgm:prSet presAssocID="{33D5D466-A321-4C5D-B610-60C6B2D35902}" presName="parentText" presStyleLbl="node1" presStyleIdx="6" presStyleCnt="7">
        <dgm:presLayoutVars>
          <dgm:chMax val="0"/>
          <dgm:bulletEnabled val="1"/>
        </dgm:presLayoutVars>
      </dgm:prSet>
      <dgm:spPr/>
    </dgm:pt>
  </dgm:ptLst>
  <dgm:cxnLst>
    <dgm:cxn modelId="{705B181D-C53A-48D8-9854-B0E2766C7E37}" srcId="{1269EC04-03E4-49FF-BCF7-60F7827464BB}" destId="{33D5D466-A321-4C5D-B610-60C6B2D35902}" srcOrd="6" destOrd="0" parTransId="{FA003A6D-E8CD-41DC-90B1-B8E5BCD11E09}" sibTransId="{4B3A81EF-6B3F-4813-9125-9D5A5E2F6698}"/>
    <dgm:cxn modelId="{04EB3223-25D6-6B45-9DD5-7CBF47F85D2B}" type="presOf" srcId="{EFC9DF43-3A44-45B6-82E1-D342AC4E8FC5}" destId="{77EB508E-1953-974B-B297-9FC63FC30174}" srcOrd="0" destOrd="0" presId="urn:microsoft.com/office/officeart/2005/8/layout/vList2"/>
    <dgm:cxn modelId="{88C93E32-4FC1-2B49-90BE-3EA1C196F5B1}" type="presOf" srcId="{0A940DF5-74E3-4ED8-AF7C-D75F7B48FB0B}" destId="{6D13D3A6-16B5-D74E-BECE-7B2EA79268D4}" srcOrd="0" destOrd="0" presId="urn:microsoft.com/office/officeart/2005/8/layout/vList2"/>
    <dgm:cxn modelId="{8FC7C83E-ED0A-344F-8A45-AAF696E691A8}" type="presOf" srcId="{9355BCBF-77AF-4517-9547-0C976380B864}" destId="{48717E91-E653-BF4C-8C63-BB439294F9CD}" srcOrd="0" destOrd="0" presId="urn:microsoft.com/office/officeart/2005/8/layout/vList2"/>
    <dgm:cxn modelId="{89102164-8043-1440-B6F6-62F9F557A5DE}" type="presOf" srcId="{33D5D466-A321-4C5D-B610-60C6B2D35902}" destId="{8FED74D4-F1C2-5A4A-A811-A2BF1729AB6F}" srcOrd="0" destOrd="0" presId="urn:microsoft.com/office/officeart/2005/8/layout/vList2"/>
    <dgm:cxn modelId="{63DBBE6C-49BD-42A3-9D4A-6D6F88659DEB}" srcId="{1269EC04-03E4-49FF-BCF7-60F7827464BB}" destId="{0A940DF5-74E3-4ED8-AF7C-D75F7B48FB0B}" srcOrd="1" destOrd="0" parTransId="{CDAB9311-5414-4397-B2A5-1B30C971D07F}" sibTransId="{959AE105-7BA7-41C7-8AF5-E8F22ECB7064}"/>
    <dgm:cxn modelId="{7703A17F-9A65-DB4F-94EF-F855D26B2C82}" type="presOf" srcId="{1269EC04-03E4-49FF-BCF7-60F7827464BB}" destId="{8147AC8E-66DD-AB40-81C8-AADF91871051}" srcOrd="0" destOrd="0" presId="urn:microsoft.com/office/officeart/2005/8/layout/vList2"/>
    <dgm:cxn modelId="{75E23C8F-FE4F-8241-ADD0-3BE4906A3E16}" type="presOf" srcId="{F760DBA1-8C92-43A0-9337-2AA1B0D5A74E}" destId="{1326B2DB-6E06-F546-B579-06CEA9D4EF3F}" srcOrd="0" destOrd="0" presId="urn:microsoft.com/office/officeart/2005/8/layout/vList2"/>
    <dgm:cxn modelId="{101485C3-6BF1-7041-A28C-D9BD00A2F807}" type="presOf" srcId="{E9F149FA-73F1-428A-8ACF-6BF204DC3A9A}" destId="{176DDD99-FB35-0942-8A1C-3DDC0E8866EA}" srcOrd="0" destOrd="0" presId="urn:microsoft.com/office/officeart/2005/8/layout/vList2"/>
    <dgm:cxn modelId="{8FD0F1DC-62E1-46B7-BC36-FAE6A0DEC4AD}" srcId="{1269EC04-03E4-49FF-BCF7-60F7827464BB}" destId="{EFC9DF43-3A44-45B6-82E1-D342AC4E8FC5}" srcOrd="4" destOrd="0" parTransId="{26787E11-9B1E-4330-A3AB-A8AA1E3084D3}" sibTransId="{933C8D63-8E8B-4661-9768-A7E307C1D1DB}"/>
    <dgm:cxn modelId="{E5F8DDE4-2DCB-4822-B073-8BB6E50511E2}" srcId="{1269EC04-03E4-49FF-BCF7-60F7827464BB}" destId="{E9F149FA-73F1-428A-8ACF-6BF204DC3A9A}" srcOrd="0" destOrd="0" parTransId="{0215E160-7D7F-4A2A-9D43-B856AC804A9A}" sibTransId="{8F0476AF-0CAC-4B1C-9FEB-40FDA551A2A4}"/>
    <dgm:cxn modelId="{E0CEECE9-7886-4B0D-8821-3A01BC9BEE54}" srcId="{1269EC04-03E4-49FF-BCF7-60F7827464BB}" destId="{9355BCBF-77AF-4517-9547-0C976380B864}" srcOrd="3" destOrd="0" parTransId="{A3BD84F4-0A75-4C7D-B810-8347BB0CDF5E}" sibTransId="{3F185514-CA09-4397-BA89-7AEF2B86095D}"/>
    <dgm:cxn modelId="{8DA9E2ED-11F8-4604-B3EA-60994CAF0AFC}" srcId="{1269EC04-03E4-49FF-BCF7-60F7827464BB}" destId="{F760DBA1-8C92-43A0-9337-2AA1B0D5A74E}" srcOrd="5" destOrd="0" parTransId="{67F43A87-F3B8-4361-B948-384F93B2C6C3}" sibTransId="{314B7C74-3857-4210-99DA-977425616C37}"/>
    <dgm:cxn modelId="{6121B7F7-ADB0-2049-9323-5256D125B4AE}" type="presOf" srcId="{0EE42576-6CB5-409C-98A7-BB129912489E}" destId="{1C86C14F-5234-C841-B4BC-2127CBAC55D0}" srcOrd="0" destOrd="0" presId="urn:microsoft.com/office/officeart/2005/8/layout/vList2"/>
    <dgm:cxn modelId="{B79BE6FD-A75D-4237-B3E4-3C7E9405BC8A}" srcId="{1269EC04-03E4-49FF-BCF7-60F7827464BB}" destId="{0EE42576-6CB5-409C-98A7-BB129912489E}" srcOrd="2" destOrd="0" parTransId="{CC4C2322-AF95-48BA-BDF0-E5CAA45BCE6E}" sibTransId="{95A0C2F0-FCFD-4D11-942D-41B6416F3188}"/>
    <dgm:cxn modelId="{8F3C5F35-713C-0747-B943-0182E4EBC479}" type="presParOf" srcId="{8147AC8E-66DD-AB40-81C8-AADF91871051}" destId="{176DDD99-FB35-0942-8A1C-3DDC0E8866EA}" srcOrd="0" destOrd="0" presId="urn:microsoft.com/office/officeart/2005/8/layout/vList2"/>
    <dgm:cxn modelId="{AB8A7EA8-1774-5D40-8730-5C0A6D2053C4}" type="presParOf" srcId="{8147AC8E-66DD-AB40-81C8-AADF91871051}" destId="{D02C1169-A685-9249-B643-A99C44F8184A}" srcOrd="1" destOrd="0" presId="urn:microsoft.com/office/officeart/2005/8/layout/vList2"/>
    <dgm:cxn modelId="{7BEA73AA-EE2E-9F4A-AD42-A35FDFB04A8B}" type="presParOf" srcId="{8147AC8E-66DD-AB40-81C8-AADF91871051}" destId="{6D13D3A6-16B5-D74E-BECE-7B2EA79268D4}" srcOrd="2" destOrd="0" presId="urn:microsoft.com/office/officeart/2005/8/layout/vList2"/>
    <dgm:cxn modelId="{C16849F3-AEBE-E148-88C1-F3C65523D7FB}" type="presParOf" srcId="{8147AC8E-66DD-AB40-81C8-AADF91871051}" destId="{CB48B847-65D6-F741-A24A-F68A3B40F649}" srcOrd="3" destOrd="0" presId="urn:microsoft.com/office/officeart/2005/8/layout/vList2"/>
    <dgm:cxn modelId="{FE11360A-6B79-084B-B269-968989A8FC1C}" type="presParOf" srcId="{8147AC8E-66DD-AB40-81C8-AADF91871051}" destId="{1C86C14F-5234-C841-B4BC-2127CBAC55D0}" srcOrd="4" destOrd="0" presId="urn:microsoft.com/office/officeart/2005/8/layout/vList2"/>
    <dgm:cxn modelId="{52C4F34E-FD8E-094A-AB7E-CBAF5B898F6F}" type="presParOf" srcId="{8147AC8E-66DD-AB40-81C8-AADF91871051}" destId="{6BF043AD-045F-5D41-B318-308797119462}" srcOrd="5" destOrd="0" presId="urn:microsoft.com/office/officeart/2005/8/layout/vList2"/>
    <dgm:cxn modelId="{14862837-08DA-584D-93F1-779E1860E46E}" type="presParOf" srcId="{8147AC8E-66DD-AB40-81C8-AADF91871051}" destId="{48717E91-E653-BF4C-8C63-BB439294F9CD}" srcOrd="6" destOrd="0" presId="urn:microsoft.com/office/officeart/2005/8/layout/vList2"/>
    <dgm:cxn modelId="{EB88CF9C-5B5F-1540-8B5F-A0D25E439FAF}" type="presParOf" srcId="{8147AC8E-66DD-AB40-81C8-AADF91871051}" destId="{2418F9C1-3EE0-1D49-9185-473250A50078}" srcOrd="7" destOrd="0" presId="urn:microsoft.com/office/officeart/2005/8/layout/vList2"/>
    <dgm:cxn modelId="{3F26BA15-31DB-E440-982C-78D041A7D17A}" type="presParOf" srcId="{8147AC8E-66DD-AB40-81C8-AADF91871051}" destId="{77EB508E-1953-974B-B297-9FC63FC30174}" srcOrd="8" destOrd="0" presId="urn:microsoft.com/office/officeart/2005/8/layout/vList2"/>
    <dgm:cxn modelId="{39E00299-C064-D242-9717-2644D9B897F5}" type="presParOf" srcId="{8147AC8E-66DD-AB40-81C8-AADF91871051}" destId="{15DBE5BA-15D9-0442-B504-5449C43E900F}" srcOrd="9" destOrd="0" presId="urn:microsoft.com/office/officeart/2005/8/layout/vList2"/>
    <dgm:cxn modelId="{DB048753-1F60-0A4B-B794-7579F6F9AD89}" type="presParOf" srcId="{8147AC8E-66DD-AB40-81C8-AADF91871051}" destId="{1326B2DB-6E06-F546-B579-06CEA9D4EF3F}" srcOrd="10" destOrd="0" presId="urn:microsoft.com/office/officeart/2005/8/layout/vList2"/>
    <dgm:cxn modelId="{61BCAA33-1A08-2048-9755-6F5233217E75}" type="presParOf" srcId="{8147AC8E-66DD-AB40-81C8-AADF91871051}" destId="{AD7E96E0-0989-A34C-999B-3AB6A6E71D76}" srcOrd="11" destOrd="0" presId="urn:microsoft.com/office/officeart/2005/8/layout/vList2"/>
    <dgm:cxn modelId="{EBACA8BC-215F-384E-A44C-C8F98272D0F9}" type="presParOf" srcId="{8147AC8E-66DD-AB40-81C8-AADF91871051}" destId="{8FED74D4-F1C2-5A4A-A811-A2BF1729AB6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B4E9A9-2807-478B-A77E-166D3272C6D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B979D0-0808-455C-BE9D-F7F492219904}">
      <dgm:prSet/>
      <dgm:spPr/>
      <dgm:t>
        <a:bodyPr/>
        <a:lstStyle/>
        <a:p>
          <a:r>
            <a:rPr lang="fr-FR"/>
            <a:t>Difficultés relationnelles et d</a:t>
          </a:r>
          <a:r>
            <a:rPr lang="ja-JP"/>
            <a:t>’</a:t>
          </a:r>
          <a:r>
            <a:rPr lang="fr-FR"/>
            <a:t>intégration : rejet,  pas d</a:t>
          </a:r>
          <a:r>
            <a:rPr lang="ja-JP"/>
            <a:t>’</a:t>
          </a:r>
          <a:r>
            <a:rPr lang="fr-FR"/>
            <a:t>amis</a:t>
          </a:r>
          <a:endParaRPr lang="en-US"/>
        </a:p>
      </dgm:t>
    </dgm:pt>
    <dgm:pt modelId="{6C6124BE-79C3-42D3-866A-EFBA80721C27}" type="parTrans" cxnId="{2B228DDA-72C0-453C-BCF0-FB224FE3FB5B}">
      <dgm:prSet/>
      <dgm:spPr/>
      <dgm:t>
        <a:bodyPr/>
        <a:lstStyle/>
        <a:p>
          <a:endParaRPr lang="en-US"/>
        </a:p>
      </dgm:t>
    </dgm:pt>
    <dgm:pt modelId="{CF063CD6-CCC2-4549-B30E-5DBBDC483330}" type="sibTrans" cxnId="{2B228DDA-72C0-453C-BCF0-FB224FE3FB5B}">
      <dgm:prSet/>
      <dgm:spPr/>
      <dgm:t>
        <a:bodyPr/>
        <a:lstStyle/>
        <a:p>
          <a:endParaRPr lang="en-US"/>
        </a:p>
      </dgm:t>
    </dgm:pt>
    <dgm:pt modelId="{21245C42-C86D-4C4E-AE83-AE8C2E85AE86}">
      <dgm:prSet/>
      <dgm:spPr/>
      <dgm:t>
        <a:bodyPr/>
        <a:lstStyle/>
        <a:p>
          <a:r>
            <a:rPr lang="fr-FR"/>
            <a:t>Faible estime de soi, anxiété</a:t>
          </a:r>
          <a:endParaRPr lang="en-US"/>
        </a:p>
      </dgm:t>
    </dgm:pt>
    <dgm:pt modelId="{5BCE756B-763F-49BC-AF8B-3D390AC7E6CF}" type="parTrans" cxnId="{871B4558-94FB-42D6-9F2A-10401557F650}">
      <dgm:prSet/>
      <dgm:spPr/>
      <dgm:t>
        <a:bodyPr/>
        <a:lstStyle/>
        <a:p>
          <a:endParaRPr lang="en-US"/>
        </a:p>
      </dgm:t>
    </dgm:pt>
    <dgm:pt modelId="{07053B7D-810E-4A5D-AF14-B1BF2A70C740}" type="sibTrans" cxnId="{871B4558-94FB-42D6-9F2A-10401557F650}">
      <dgm:prSet/>
      <dgm:spPr/>
      <dgm:t>
        <a:bodyPr/>
        <a:lstStyle/>
        <a:p>
          <a:endParaRPr lang="en-US"/>
        </a:p>
      </dgm:t>
    </dgm:pt>
    <dgm:pt modelId="{76902C7B-5372-49AE-94F5-7F7CC74FEB9C}">
      <dgm:prSet/>
      <dgm:spPr/>
      <dgm:t>
        <a:bodyPr/>
        <a:lstStyle/>
        <a:p>
          <a:r>
            <a:rPr lang="fr-FR"/>
            <a:t>Troubles du sommeil</a:t>
          </a:r>
          <a:endParaRPr lang="en-US"/>
        </a:p>
      </dgm:t>
    </dgm:pt>
    <dgm:pt modelId="{BEC4AA89-A95E-4FB3-A135-F6542C94B55C}" type="parTrans" cxnId="{2E25E9AB-77E9-481B-8E4A-A90F0D83B6CF}">
      <dgm:prSet/>
      <dgm:spPr/>
      <dgm:t>
        <a:bodyPr/>
        <a:lstStyle/>
        <a:p>
          <a:endParaRPr lang="en-US"/>
        </a:p>
      </dgm:t>
    </dgm:pt>
    <dgm:pt modelId="{DD449B32-8A4C-4EE4-995C-4E0B53C8D13F}" type="sibTrans" cxnId="{2E25E9AB-77E9-481B-8E4A-A90F0D83B6CF}">
      <dgm:prSet/>
      <dgm:spPr/>
      <dgm:t>
        <a:bodyPr/>
        <a:lstStyle/>
        <a:p>
          <a:endParaRPr lang="en-US"/>
        </a:p>
      </dgm:t>
    </dgm:pt>
    <dgm:pt modelId="{75F1D809-CC1D-4368-9B31-F2A762D7C606}">
      <dgm:prSet/>
      <dgm:spPr/>
      <dgm:t>
        <a:bodyPr/>
        <a:lstStyle/>
        <a:p>
          <a:r>
            <a:rPr lang="fr-FR"/>
            <a:t>Conduites à risque : pour eux-mêmes, pour les autres</a:t>
          </a:r>
          <a:endParaRPr lang="en-US"/>
        </a:p>
      </dgm:t>
    </dgm:pt>
    <dgm:pt modelId="{414F1010-CBFC-4D0C-83C9-417AB6154C0B}" type="parTrans" cxnId="{0BF317E6-7A90-4EC8-AC78-421CA0369B55}">
      <dgm:prSet/>
      <dgm:spPr/>
      <dgm:t>
        <a:bodyPr/>
        <a:lstStyle/>
        <a:p>
          <a:endParaRPr lang="en-US"/>
        </a:p>
      </dgm:t>
    </dgm:pt>
    <dgm:pt modelId="{0DA0A82B-BD75-4ED7-B6CD-ECCA4C35E64C}" type="sibTrans" cxnId="{0BF317E6-7A90-4EC8-AC78-421CA0369B55}">
      <dgm:prSet/>
      <dgm:spPr/>
      <dgm:t>
        <a:bodyPr/>
        <a:lstStyle/>
        <a:p>
          <a:endParaRPr lang="en-US"/>
        </a:p>
      </dgm:t>
    </dgm:pt>
    <dgm:pt modelId="{1B62E174-3A65-4D93-8C97-290546CA6C20}" type="pres">
      <dgm:prSet presAssocID="{42B4E9A9-2807-478B-A77E-166D3272C6DB}" presName="root" presStyleCnt="0">
        <dgm:presLayoutVars>
          <dgm:dir/>
          <dgm:resizeHandles val="exact"/>
        </dgm:presLayoutVars>
      </dgm:prSet>
      <dgm:spPr/>
    </dgm:pt>
    <dgm:pt modelId="{A905CC9B-A604-42CF-8453-06689B718675}" type="pres">
      <dgm:prSet presAssocID="{DEB979D0-0808-455C-BE9D-F7F492219904}" presName="compNode" presStyleCnt="0"/>
      <dgm:spPr/>
    </dgm:pt>
    <dgm:pt modelId="{B1F4D6FD-C9C8-43D7-A893-B01DCFFB2780}" type="pres">
      <dgm:prSet presAssocID="{DEB979D0-0808-455C-BE9D-F7F492219904}" presName="bgRect" presStyleLbl="bgShp" presStyleIdx="0" presStyleCnt="4"/>
      <dgm:spPr/>
    </dgm:pt>
    <dgm:pt modelId="{303FDF23-3360-49C7-8858-F9BB457612E6}" type="pres">
      <dgm:prSet presAssocID="{DEB979D0-0808-455C-BE9D-F7F4922199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vil Face with Solid Fill"/>
        </a:ext>
      </dgm:extLst>
    </dgm:pt>
    <dgm:pt modelId="{C3C493BA-2211-4959-9F74-5E804D8B364E}" type="pres">
      <dgm:prSet presAssocID="{DEB979D0-0808-455C-BE9D-F7F492219904}" presName="spaceRect" presStyleCnt="0"/>
      <dgm:spPr/>
    </dgm:pt>
    <dgm:pt modelId="{C92511AC-AAB1-46E5-8A64-4F6EBCF19683}" type="pres">
      <dgm:prSet presAssocID="{DEB979D0-0808-455C-BE9D-F7F492219904}" presName="parTx" presStyleLbl="revTx" presStyleIdx="0" presStyleCnt="4">
        <dgm:presLayoutVars>
          <dgm:chMax val="0"/>
          <dgm:chPref val="0"/>
        </dgm:presLayoutVars>
      </dgm:prSet>
      <dgm:spPr/>
    </dgm:pt>
    <dgm:pt modelId="{2F9B4A43-3C03-4C8F-8C31-D6FB6D741406}" type="pres">
      <dgm:prSet presAssocID="{CF063CD6-CCC2-4549-B30E-5DBBDC483330}" presName="sibTrans" presStyleCnt="0"/>
      <dgm:spPr/>
    </dgm:pt>
    <dgm:pt modelId="{90143DFB-4ADE-4C51-AB34-43FFA9047D57}" type="pres">
      <dgm:prSet presAssocID="{21245C42-C86D-4C4E-AE83-AE8C2E85AE86}" presName="compNode" presStyleCnt="0"/>
      <dgm:spPr/>
    </dgm:pt>
    <dgm:pt modelId="{E6947535-D728-4343-B749-BE9C81FC4F5C}" type="pres">
      <dgm:prSet presAssocID="{21245C42-C86D-4C4E-AE83-AE8C2E85AE86}" presName="bgRect" presStyleLbl="bgShp" presStyleIdx="1" presStyleCnt="4"/>
      <dgm:spPr/>
    </dgm:pt>
    <dgm:pt modelId="{6687A22F-25F7-4F7D-AC97-97128A67F546}" type="pres">
      <dgm:prSet presAssocID="{21245C42-C86D-4C4E-AE83-AE8C2E85AE8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639B5A6E-C420-4B5F-8393-53E816B91F79}" type="pres">
      <dgm:prSet presAssocID="{21245C42-C86D-4C4E-AE83-AE8C2E85AE86}" presName="spaceRect" presStyleCnt="0"/>
      <dgm:spPr/>
    </dgm:pt>
    <dgm:pt modelId="{AF389D78-DB1A-4021-B372-5B65B941012D}" type="pres">
      <dgm:prSet presAssocID="{21245C42-C86D-4C4E-AE83-AE8C2E85AE86}" presName="parTx" presStyleLbl="revTx" presStyleIdx="1" presStyleCnt="4">
        <dgm:presLayoutVars>
          <dgm:chMax val="0"/>
          <dgm:chPref val="0"/>
        </dgm:presLayoutVars>
      </dgm:prSet>
      <dgm:spPr/>
    </dgm:pt>
    <dgm:pt modelId="{5570DB9F-FA4C-4444-9F3A-0D68D8E88EED}" type="pres">
      <dgm:prSet presAssocID="{07053B7D-810E-4A5D-AF14-B1BF2A70C740}" presName="sibTrans" presStyleCnt="0"/>
      <dgm:spPr/>
    </dgm:pt>
    <dgm:pt modelId="{27553C73-CF15-42FF-BC58-E08B5D62D0CF}" type="pres">
      <dgm:prSet presAssocID="{76902C7B-5372-49AE-94F5-7F7CC74FEB9C}" presName="compNode" presStyleCnt="0"/>
      <dgm:spPr/>
    </dgm:pt>
    <dgm:pt modelId="{9A0C0BB9-0A05-4BE2-A947-8FAA9173D226}" type="pres">
      <dgm:prSet presAssocID="{76902C7B-5372-49AE-94F5-7F7CC74FEB9C}" presName="bgRect" presStyleLbl="bgShp" presStyleIdx="2" presStyleCnt="4"/>
      <dgm:spPr/>
    </dgm:pt>
    <dgm:pt modelId="{2F1522FB-8120-40BB-941B-3C7D63AB1B1D}" type="pres">
      <dgm:prSet presAssocID="{76902C7B-5372-49AE-94F5-7F7CC74FEB9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rmir"/>
        </a:ext>
      </dgm:extLst>
    </dgm:pt>
    <dgm:pt modelId="{D92CFD20-4772-47AD-BD2D-5A497C92ABC1}" type="pres">
      <dgm:prSet presAssocID="{76902C7B-5372-49AE-94F5-7F7CC74FEB9C}" presName="spaceRect" presStyleCnt="0"/>
      <dgm:spPr/>
    </dgm:pt>
    <dgm:pt modelId="{5855609D-5396-4579-A7A3-F6EDB1F52F4C}" type="pres">
      <dgm:prSet presAssocID="{76902C7B-5372-49AE-94F5-7F7CC74FEB9C}" presName="parTx" presStyleLbl="revTx" presStyleIdx="2" presStyleCnt="4">
        <dgm:presLayoutVars>
          <dgm:chMax val="0"/>
          <dgm:chPref val="0"/>
        </dgm:presLayoutVars>
      </dgm:prSet>
      <dgm:spPr/>
    </dgm:pt>
    <dgm:pt modelId="{535AC49D-8BBA-4E33-A194-6B31FFBD4951}" type="pres">
      <dgm:prSet presAssocID="{DD449B32-8A4C-4EE4-995C-4E0B53C8D13F}" presName="sibTrans" presStyleCnt="0"/>
      <dgm:spPr/>
    </dgm:pt>
    <dgm:pt modelId="{B5431830-419B-4540-9387-441804561505}" type="pres">
      <dgm:prSet presAssocID="{75F1D809-CC1D-4368-9B31-F2A762D7C606}" presName="compNode" presStyleCnt="0"/>
      <dgm:spPr/>
    </dgm:pt>
    <dgm:pt modelId="{479DD0B4-28A8-426A-952C-D204752F1A13}" type="pres">
      <dgm:prSet presAssocID="{75F1D809-CC1D-4368-9B31-F2A762D7C606}" presName="bgRect" presStyleLbl="bgShp" presStyleIdx="3" presStyleCnt="4"/>
      <dgm:spPr/>
    </dgm:pt>
    <dgm:pt modelId="{D109CCC2-AE93-47F6-9BE4-420961147F39}" type="pres">
      <dgm:prSet presAssocID="{75F1D809-CC1D-4368-9B31-F2A762D7C60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nger"/>
        </a:ext>
      </dgm:extLst>
    </dgm:pt>
    <dgm:pt modelId="{4721E93E-492F-4A58-B09E-6D5B25FECBB5}" type="pres">
      <dgm:prSet presAssocID="{75F1D809-CC1D-4368-9B31-F2A762D7C606}" presName="spaceRect" presStyleCnt="0"/>
      <dgm:spPr/>
    </dgm:pt>
    <dgm:pt modelId="{435940DD-6138-440B-A4CF-69D01B708F99}" type="pres">
      <dgm:prSet presAssocID="{75F1D809-CC1D-4368-9B31-F2A762D7C606}" presName="parTx" presStyleLbl="revTx" presStyleIdx="3" presStyleCnt="4">
        <dgm:presLayoutVars>
          <dgm:chMax val="0"/>
          <dgm:chPref val="0"/>
        </dgm:presLayoutVars>
      </dgm:prSet>
      <dgm:spPr/>
    </dgm:pt>
  </dgm:ptLst>
  <dgm:cxnLst>
    <dgm:cxn modelId="{3DED1006-289D-444E-A81F-07824EB0D0DB}" type="presOf" srcId="{76902C7B-5372-49AE-94F5-7F7CC74FEB9C}" destId="{5855609D-5396-4579-A7A3-F6EDB1F52F4C}" srcOrd="0" destOrd="0" presId="urn:microsoft.com/office/officeart/2018/2/layout/IconVerticalSolidList"/>
    <dgm:cxn modelId="{8CD9791F-858D-4BF4-89AB-1873C0C51E15}" type="presOf" srcId="{DEB979D0-0808-455C-BE9D-F7F492219904}" destId="{C92511AC-AAB1-46E5-8A64-4F6EBCF19683}" srcOrd="0" destOrd="0" presId="urn:microsoft.com/office/officeart/2018/2/layout/IconVerticalSolidList"/>
    <dgm:cxn modelId="{4F09B43D-A399-466D-A5E0-AE0E70D0028E}" type="presOf" srcId="{75F1D809-CC1D-4368-9B31-F2A762D7C606}" destId="{435940DD-6138-440B-A4CF-69D01B708F99}" srcOrd="0" destOrd="0" presId="urn:microsoft.com/office/officeart/2018/2/layout/IconVerticalSolidList"/>
    <dgm:cxn modelId="{24B2F856-4811-49F6-8EA1-21D85C16C12C}" type="presOf" srcId="{21245C42-C86D-4C4E-AE83-AE8C2E85AE86}" destId="{AF389D78-DB1A-4021-B372-5B65B941012D}" srcOrd="0" destOrd="0" presId="urn:microsoft.com/office/officeart/2018/2/layout/IconVerticalSolidList"/>
    <dgm:cxn modelId="{871B4558-94FB-42D6-9F2A-10401557F650}" srcId="{42B4E9A9-2807-478B-A77E-166D3272C6DB}" destId="{21245C42-C86D-4C4E-AE83-AE8C2E85AE86}" srcOrd="1" destOrd="0" parTransId="{5BCE756B-763F-49BC-AF8B-3D390AC7E6CF}" sibTransId="{07053B7D-810E-4A5D-AF14-B1BF2A70C740}"/>
    <dgm:cxn modelId="{80369281-FC89-4DD5-BB8B-7EFA3B97D071}" type="presOf" srcId="{42B4E9A9-2807-478B-A77E-166D3272C6DB}" destId="{1B62E174-3A65-4D93-8C97-290546CA6C20}" srcOrd="0" destOrd="0" presId="urn:microsoft.com/office/officeart/2018/2/layout/IconVerticalSolidList"/>
    <dgm:cxn modelId="{2E25E9AB-77E9-481B-8E4A-A90F0D83B6CF}" srcId="{42B4E9A9-2807-478B-A77E-166D3272C6DB}" destId="{76902C7B-5372-49AE-94F5-7F7CC74FEB9C}" srcOrd="2" destOrd="0" parTransId="{BEC4AA89-A95E-4FB3-A135-F6542C94B55C}" sibTransId="{DD449B32-8A4C-4EE4-995C-4E0B53C8D13F}"/>
    <dgm:cxn modelId="{2B228DDA-72C0-453C-BCF0-FB224FE3FB5B}" srcId="{42B4E9A9-2807-478B-A77E-166D3272C6DB}" destId="{DEB979D0-0808-455C-BE9D-F7F492219904}" srcOrd="0" destOrd="0" parTransId="{6C6124BE-79C3-42D3-866A-EFBA80721C27}" sibTransId="{CF063CD6-CCC2-4549-B30E-5DBBDC483330}"/>
    <dgm:cxn modelId="{0BF317E6-7A90-4EC8-AC78-421CA0369B55}" srcId="{42B4E9A9-2807-478B-A77E-166D3272C6DB}" destId="{75F1D809-CC1D-4368-9B31-F2A762D7C606}" srcOrd="3" destOrd="0" parTransId="{414F1010-CBFC-4D0C-83C9-417AB6154C0B}" sibTransId="{0DA0A82B-BD75-4ED7-B6CD-ECCA4C35E64C}"/>
    <dgm:cxn modelId="{0B6D8555-2E19-4A51-8E0E-345264D55C30}" type="presParOf" srcId="{1B62E174-3A65-4D93-8C97-290546CA6C20}" destId="{A905CC9B-A604-42CF-8453-06689B718675}" srcOrd="0" destOrd="0" presId="urn:microsoft.com/office/officeart/2018/2/layout/IconVerticalSolidList"/>
    <dgm:cxn modelId="{06C25B20-86D2-437A-B3D4-B3B43134324E}" type="presParOf" srcId="{A905CC9B-A604-42CF-8453-06689B718675}" destId="{B1F4D6FD-C9C8-43D7-A893-B01DCFFB2780}" srcOrd="0" destOrd="0" presId="urn:microsoft.com/office/officeart/2018/2/layout/IconVerticalSolidList"/>
    <dgm:cxn modelId="{5B041D32-853A-4511-AF33-675343DAB034}" type="presParOf" srcId="{A905CC9B-A604-42CF-8453-06689B718675}" destId="{303FDF23-3360-49C7-8858-F9BB457612E6}" srcOrd="1" destOrd="0" presId="urn:microsoft.com/office/officeart/2018/2/layout/IconVerticalSolidList"/>
    <dgm:cxn modelId="{9F2F8AD2-5446-4138-9FAC-4000237052E7}" type="presParOf" srcId="{A905CC9B-A604-42CF-8453-06689B718675}" destId="{C3C493BA-2211-4959-9F74-5E804D8B364E}" srcOrd="2" destOrd="0" presId="urn:microsoft.com/office/officeart/2018/2/layout/IconVerticalSolidList"/>
    <dgm:cxn modelId="{AD57D509-D590-479A-A246-45BA7F1EDF0D}" type="presParOf" srcId="{A905CC9B-A604-42CF-8453-06689B718675}" destId="{C92511AC-AAB1-46E5-8A64-4F6EBCF19683}" srcOrd="3" destOrd="0" presId="urn:microsoft.com/office/officeart/2018/2/layout/IconVerticalSolidList"/>
    <dgm:cxn modelId="{77E8E2A8-1D42-4DC5-8BE1-28932E3A6F10}" type="presParOf" srcId="{1B62E174-3A65-4D93-8C97-290546CA6C20}" destId="{2F9B4A43-3C03-4C8F-8C31-D6FB6D741406}" srcOrd="1" destOrd="0" presId="urn:microsoft.com/office/officeart/2018/2/layout/IconVerticalSolidList"/>
    <dgm:cxn modelId="{CDF394BA-E8B9-4194-830D-CB52AD22444C}" type="presParOf" srcId="{1B62E174-3A65-4D93-8C97-290546CA6C20}" destId="{90143DFB-4ADE-4C51-AB34-43FFA9047D57}" srcOrd="2" destOrd="0" presId="urn:microsoft.com/office/officeart/2018/2/layout/IconVerticalSolidList"/>
    <dgm:cxn modelId="{87E89B04-459A-4331-B70E-BBC5F6177FFD}" type="presParOf" srcId="{90143DFB-4ADE-4C51-AB34-43FFA9047D57}" destId="{E6947535-D728-4343-B749-BE9C81FC4F5C}" srcOrd="0" destOrd="0" presId="urn:microsoft.com/office/officeart/2018/2/layout/IconVerticalSolidList"/>
    <dgm:cxn modelId="{D9A8FD4A-C110-4E14-8B01-F5658FCA6004}" type="presParOf" srcId="{90143DFB-4ADE-4C51-AB34-43FFA9047D57}" destId="{6687A22F-25F7-4F7D-AC97-97128A67F546}" srcOrd="1" destOrd="0" presId="urn:microsoft.com/office/officeart/2018/2/layout/IconVerticalSolidList"/>
    <dgm:cxn modelId="{30E75F9C-6047-4C1C-895F-9373A40F1151}" type="presParOf" srcId="{90143DFB-4ADE-4C51-AB34-43FFA9047D57}" destId="{639B5A6E-C420-4B5F-8393-53E816B91F79}" srcOrd="2" destOrd="0" presId="urn:microsoft.com/office/officeart/2018/2/layout/IconVerticalSolidList"/>
    <dgm:cxn modelId="{675A6967-D25E-48B7-BD56-83DEE857AA08}" type="presParOf" srcId="{90143DFB-4ADE-4C51-AB34-43FFA9047D57}" destId="{AF389D78-DB1A-4021-B372-5B65B941012D}" srcOrd="3" destOrd="0" presId="urn:microsoft.com/office/officeart/2018/2/layout/IconVerticalSolidList"/>
    <dgm:cxn modelId="{CCD4B9DD-AFC0-41D2-8F29-AF5CA7823D4D}" type="presParOf" srcId="{1B62E174-3A65-4D93-8C97-290546CA6C20}" destId="{5570DB9F-FA4C-4444-9F3A-0D68D8E88EED}" srcOrd="3" destOrd="0" presId="urn:microsoft.com/office/officeart/2018/2/layout/IconVerticalSolidList"/>
    <dgm:cxn modelId="{078C7E05-6EF3-44A0-BC43-775978268AA8}" type="presParOf" srcId="{1B62E174-3A65-4D93-8C97-290546CA6C20}" destId="{27553C73-CF15-42FF-BC58-E08B5D62D0CF}" srcOrd="4" destOrd="0" presId="urn:microsoft.com/office/officeart/2018/2/layout/IconVerticalSolidList"/>
    <dgm:cxn modelId="{0C0E28EC-D9FF-47C4-BA4D-56E85F35AF27}" type="presParOf" srcId="{27553C73-CF15-42FF-BC58-E08B5D62D0CF}" destId="{9A0C0BB9-0A05-4BE2-A947-8FAA9173D226}" srcOrd="0" destOrd="0" presId="urn:microsoft.com/office/officeart/2018/2/layout/IconVerticalSolidList"/>
    <dgm:cxn modelId="{415FD806-7AC0-4F08-933D-620FCCFD980C}" type="presParOf" srcId="{27553C73-CF15-42FF-BC58-E08B5D62D0CF}" destId="{2F1522FB-8120-40BB-941B-3C7D63AB1B1D}" srcOrd="1" destOrd="0" presId="urn:microsoft.com/office/officeart/2018/2/layout/IconVerticalSolidList"/>
    <dgm:cxn modelId="{4EA676F1-E17C-440B-9C6A-81364DFEFE66}" type="presParOf" srcId="{27553C73-CF15-42FF-BC58-E08B5D62D0CF}" destId="{D92CFD20-4772-47AD-BD2D-5A497C92ABC1}" srcOrd="2" destOrd="0" presId="urn:microsoft.com/office/officeart/2018/2/layout/IconVerticalSolidList"/>
    <dgm:cxn modelId="{2D1E5B63-0050-4BB0-A5A9-BC05EA78D3BA}" type="presParOf" srcId="{27553C73-CF15-42FF-BC58-E08B5D62D0CF}" destId="{5855609D-5396-4579-A7A3-F6EDB1F52F4C}" srcOrd="3" destOrd="0" presId="urn:microsoft.com/office/officeart/2018/2/layout/IconVerticalSolidList"/>
    <dgm:cxn modelId="{8A7CFB88-FCFC-4DF5-8A92-4E5DFC4E643D}" type="presParOf" srcId="{1B62E174-3A65-4D93-8C97-290546CA6C20}" destId="{535AC49D-8BBA-4E33-A194-6B31FFBD4951}" srcOrd="5" destOrd="0" presId="urn:microsoft.com/office/officeart/2018/2/layout/IconVerticalSolidList"/>
    <dgm:cxn modelId="{582A2710-7521-4E73-AFDB-A8DA7BF4A10C}" type="presParOf" srcId="{1B62E174-3A65-4D93-8C97-290546CA6C20}" destId="{B5431830-419B-4540-9387-441804561505}" srcOrd="6" destOrd="0" presId="urn:microsoft.com/office/officeart/2018/2/layout/IconVerticalSolidList"/>
    <dgm:cxn modelId="{42FB6CC4-0776-401B-82D4-1B3BE6796422}" type="presParOf" srcId="{B5431830-419B-4540-9387-441804561505}" destId="{479DD0B4-28A8-426A-952C-D204752F1A13}" srcOrd="0" destOrd="0" presId="urn:microsoft.com/office/officeart/2018/2/layout/IconVerticalSolidList"/>
    <dgm:cxn modelId="{33592F49-5D83-4139-A40D-980C4FA926FE}" type="presParOf" srcId="{B5431830-419B-4540-9387-441804561505}" destId="{D109CCC2-AE93-47F6-9BE4-420961147F39}" srcOrd="1" destOrd="0" presId="urn:microsoft.com/office/officeart/2018/2/layout/IconVerticalSolidList"/>
    <dgm:cxn modelId="{CB890E60-9C65-498C-844D-A430B94CCB2D}" type="presParOf" srcId="{B5431830-419B-4540-9387-441804561505}" destId="{4721E93E-492F-4A58-B09E-6D5B25FECBB5}" srcOrd="2" destOrd="0" presId="urn:microsoft.com/office/officeart/2018/2/layout/IconVerticalSolidList"/>
    <dgm:cxn modelId="{0EEBDFDC-C0C7-4579-BF15-8A60D755D673}" type="presParOf" srcId="{B5431830-419B-4540-9387-441804561505}" destId="{435940DD-6138-440B-A4CF-69D01B708F9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20ED19-9BB2-44B5-BF39-3B15EC797A1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240B554-A26F-427C-AB46-BE91E839DDC5}">
      <dgm:prSet/>
      <dgm:spPr/>
      <dgm:t>
        <a:bodyPr/>
        <a:lstStyle/>
        <a:p>
          <a:r>
            <a:rPr lang="fr-FR"/>
            <a:t>Système motivationnel</a:t>
          </a:r>
          <a:endParaRPr lang="en-US"/>
        </a:p>
      </dgm:t>
    </dgm:pt>
    <dgm:pt modelId="{7C6A54D2-9C81-4FCF-BF26-A73B13F39238}" type="parTrans" cxnId="{782623A5-C50E-4A3C-A91A-38ACF3FA08A1}">
      <dgm:prSet/>
      <dgm:spPr/>
      <dgm:t>
        <a:bodyPr/>
        <a:lstStyle/>
        <a:p>
          <a:endParaRPr lang="en-US"/>
        </a:p>
      </dgm:t>
    </dgm:pt>
    <dgm:pt modelId="{26D4D7C4-B3B9-407E-9CE8-FFD6F92A2D12}" type="sibTrans" cxnId="{782623A5-C50E-4A3C-A91A-38ACF3FA08A1}">
      <dgm:prSet/>
      <dgm:spPr/>
      <dgm:t>
        <a:bodyPr/>
        <a:lstStyle/>
        <a:p>
          <a:endParaRPr lang="en-US"/>
        </a:p>
      </dgm:t>
    </dgm:pt>
    <dgm:pt modelId="{E60412EB-222B-4CCC-8F72-57CB4C46CB01}">
      <dgm:prSet/>
      <dgm:spPr/>
      <dgm:t>
        <a:bodyPr/>
        <a:lstStyle/>
        <a:p>
          <a:r>
            <a:rPr lang="fr-FR"/>
            <a:t>Question du plaisir</a:t>
          </a:r>
          <a:endParaRPr lang="en-US"/>
        </a:p>
      </dgm:t>
    </dgm:pt>
    <dgm:pt modelId="{37269C26-326B-4474-A892-121E04883C77}" type="parTrans" cxnId="{44D576C8-12FA-402F-AC92-D6D8B80C6856}">
      <dgm:prSet/>
      <dgm:spPr/>
      <dgm:t>
        <a:bodyPr/>
        <a:lstStyle/>
        <a:p>
          <a:endParaRPr lang="en-US"/>
        </a:p>
      </dgm:t>
    </dgm:pt>
    <dgm:pt modelId="{CDF158AC-0624-4F33-AC8C-1FF589DF5C66}" type="sibTrans" cxnId="{44D576C8-12FA-402F-AC92-D6D8B80C6856}">
      <dgm:prSet/>
      <dgm:spPr/>
      <dgm:t>
        <a:bodyPr/>
        <a:lstStyle/>
        <a:p>
          <a:endParaRPr lang="en-US"/>
        </a:p>
      </dgm:t>
    </dgm:pt>
    <dgm:pt modelId="{DB97A439-BCB0-4711-81D0-893024477FF5}">
      <dgm:prSet/>
      <dgm:spPr/>
      <dgm:t>
        <a:bodyPr/>
        <a:lstStyle/>
        <a:p>
          <a:r>
            <a:rPr lang="fr-FR"/>
            <a:t>Les différentes formes attentionnelles ( attention sélective, attention soutenue, attention divisée)</a:t>
          </a:r>
          <a:endParaRPr lang="en-US"/>
        </a:p>
      </dgm:t>
    </dgm:pt>
    <dgm:pt modelId="{AAF30413-F42F-415D-A105-E462A31C4723}" type="parTrans" cxnId="{0B401ED6-FC73-48FC-A969-B416DFC7C91C}">
      <dgm:prSet/>
      <dgm:spPr/>
      <dgm:t>
        <a:bodyPr/>
        <a:lstStyle/>
        <a:p>
          <a:endParaRPr lang="en-US"/>
        </a:p>
      </dgm:t>
    </dgm:pt>
    <dgm:pt modelId="{6E9F73B5-CA2C-4C59-AC45-D2E16A073377}" type="sibTrans" cxnId="{0B401ED6-FC73-48FC-A969-B416DFC7C91C}">
      <dgm:prSet/>
      <dgm:spPr/>
      <dgm:t>
        <a:bodyPr/>
        <a:lstStyle/>
        <a:p>
          <a:endParaRPr lang="en-US"/>
        </a:p>
      </dgm:t>
    </dgm:pt>
    <dgm:pt modelId="{05E66EC4-8425-408D-9AE4-DA15D454EA9A}" type="pres">
      <dgm:prSet presAssocID="{E320ED19-9BB2-44B5-BF39-3B15EC797A15}" presName="root" presStyleCnt="0">
        <dgm:presLayoutVars>
          <dgm:dir/>
          <dgm:resizeHandles val="exact"/>
        </dgm:presLayoutVars>
      </dgm:prSet>
      <dgm:spPr/>
    </dgm:pt>
    <dgm:pt modelId="{0E821C70-D7F4-4E45-A7AB-EB4279B96C2B}" type="pres">
      <dgm:prSet presAssocID="{E240B554-A26F-427C-AB46-BE91E839DDC5}" presName="compNode" presStyleCnt="0"/>
      <dgm:spPr/>
    </dgm:pt>
    <dgm:pt modelId="{B84A1D94-9D52-4A93-AFA1-F94CE46BB910}" type="pres">
      <dgm:prSet presAssocID="{E240B554-A26F-427C-AB46-BE91E839DDC5}" presName="bgRect" presStyleLbl="bgShp" presStyleIdx="0" presStyleCnt="3"/>
      <dgm:spPr/>
    </dgm:pt>
    <dgm:pt modelId="{BD5612E2-CEBB-47F9-BD5A-8665BEC7B019}" type="pres">
      <dgm:prSet presAssocID="{E240B554-A26F-427C-AB46-BE91E839DDC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rdinateur"/>
        </a:ext>
      </dgm:extLst>
    </dgm:pt>
    <dgm:pt modelId="{3670CFE9-0CE8-46AE-8E47-CE6E787C0BBB}" type="pres">
      <dgm:prSet presAssocID="{E240B554-A26F-427C-AB46-BE91E839DDC5}" presName="spaceRect" presStyleCnt="0"/>
      <dgm:spPr/>
    </dgm:pt>
    <dgm:pt modelId="{5265D5DA-96F2-4C0F-8884-3AA594193E8F}" type="pres">
      <dgm:prSet presAssocID="{E240B554-A26F-427C-AB46-BE91E839DDC5}" presName="parTx" presStyleLbl="revTx" presStyleIdx="0" presStyleCnt="3">
        <dgm:presLayoutVars>
          <dgm:chMax val="0"/>
          <dgm:chPref val="0"/>
        </dgm:presLayoutVars>
      </dgm:prSet>
      <dgm:spPr/>
    </dgm:pt>
    <dgm:pt modelId="{6CDFD697-812B-4869-AAE3-287E570FEDD3}" type="pres">
      <dgm:prSet presAssocID="{26D4D7C4-B3B9-407E-9CE8-FFD6F92A2D12}" presName="sibTrans" presStyleCnt="0"/>
      <dgm:spPr/>
    </dgm:pt>
    <dgm:pt modelId="{55232A96-CE1B-4716-9180-397041352AB4}" type="pres">
      <dgm:prSet presAssocID="{E60412EB-222B-4CCC-8F72-57CB4C46CB01}" presName="compNode" presStyleCnt="0"/>
      <dgm:spPr/>
    </dgm:pt>
    <dgm:pt modelId="{BE9F2780-2A88-4066-B0D9-C29BF3559C14}" type="pres">
      <dgm:prSet presAssocID="{E60412EB-222B-4CCC-8F72-57CB4C46CB01}" presName="bgRect" presStyleLbl="bgShp" presStyleIdx="1" presStyleCnt="3"/>
      <dgm:spPr/>
    </dgm:pt>
    <dgm:pt modelId="{87128A7D-F2A0-492F-9D70-EC6686EBEBE4}" type="pres">
      <dgm:prSet presAssocID="{E60412EB-222B-4CCC-8F72-57CB4C46CB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iling Face with No Fill"/>
        </a:ext>
      </dgm:extLst>
    </dgm:pt>
    <dgm:pt modelId="{5934551E-A780-44E3-91FA-5CC26562100A}" type="pres">
      <dgm:prSet presAssocID="{E60412EB-222B-4CCC-8F72-57CB4C46CB01}" presName="spaceRect" presStyleCnt="0"/>
      <dgm:spPr/>
    </dgm:pt>
    <dgm:pt modelId="{63A12F47-0D23-4279-B5C0-B9B9D4E705C1}" type="pres">
      <dgm:prSet presAssocID="{E60412EB-222B-4CCC-8F72-57CB4C46CB01}" presName="parTx" presStyleLbl="revTx" presStyleIdx="1" presStyleCnt="3">
        <dgm:presLayoutVars>
          <dgm:chMax val="0"/>
          <dgm:chPref val="0"/>
        </dgm:presLayoutVars>
      </dgm:prSet>
      <dgm:spPr/>
    </dgm:pt>
    <dgm:pt modelId="{C9404232-6A14-464E-9828-503DAAD67D6E}" type="pres">
      <dgm:prSet presAssocID="{CDF158AC-0624-4F33-AC8C-1FF589DF5C66}" presName="sibTrans" presStyleCnt="0"/>
      <dgm:spPr/>
    </dgm:pt>
    <dgm:pt modelId="{570B71C8-5CA8-4F5E-A990-CFAABF0F813E}" type="pres">
      <dgm:prSet presAssocID="{DB97A439-BCB0-4711-81D0-893024477FF5}" presName="compNode" presStyleCnt="0"/>
      <dgm:spPr/>
    </dgm:pt>
    <dgm:pt modelId="{936EACED-19E8-476C-9A8B-A5F08AB24B16}" type="pres">
      <dgm:prSet presAssocID="{DB97A439-BCB0-4711-81D0-893024477FF5}" presName="bgRect" presStyleLbl="bgShp" presStyleIdx="2" presStyleCnt="3"/>
      <dgm:spPr/>
    </dgm:pt>
    <dgm:pt modelId="{2402DF7C-97B6-4046-9B86-3C9B8B8564BD}" type="pres">
      <dgm:prSet presAssocID="{DB97A439-BCB0-4711-81D0-893024477FF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vats"/>
        </a:ext>
      </dgm:extLst>
    </dgm:pt>
    <dgm:pt modelId="{9ED1EC0A-BF10-4C56-BE90-7534C26C5E9A}" type="pres">
      <dgm:prSet presAssocID="{DB97A439-BCB0-4711-81D0-893024477FF5}" presName="spaceRect" presStyleCnt="0"/>
      <dgm:spPr/>
    </dgm:pt>
    <dgm:pt modelId="{854CE2E3-F593-495B-A95B-0DD80BCAD4A2}" type="pres">
      <dgm:prSet presAssocID="{DB97A439-BCB0-4711-81D0-893024477FF5}" presName="parTx" presStyleLbl="revTx" presStyleIdx="2" presStyleCnt="3">
        <dgm:presLayoutVars>
          <dgm:chMax val="0"/>
          <dgm:chPref val="0"/>
        </dgm:presLayoutVars>
      </dgm:prSet>
      <dgm:spPr/>
    </dgm:pt>
  </dgm:ptLst>
  <dgm:cxnLst>
    <dgm:cxn modelId="{D4F02E08-93D0-45A6-B00A-9BDD8AC5E3B4}" type="presOf" srcId="{E240B554-A26F-427C-AB46-BE91E839DDC5}" destId="{5265D5DA-96F2-4C0F-8884-3AA594193E8F}" srcOrd="0" destOrd="0" presId="urn:microsoft.com/office/officeart/2018/2/layout/IconVerticalSolidList"/>
    <dgm:cxn modelId="{782623A5-C50E-4A3C-A91A-38ACF3FA08A1}" srcId="{E320ED19-9BB2-44B5-BF39-3B15EC797A15}" destId="{E240B554-A26F-427C-AB46-BE91E839DDC5}" srcOrd="0" destOrd="0" parTransId="{7C6A54D2-9C81-4FCF-BF26-A73B13F39238}" sibTransId="{26D4D7C4-B3B9-407E-9CE8-FFD6F92A2D12}"/>
    <dgm:cxn modelId="{0CFD0EB6-D738-4817-AC75-AF459483051B}" type="presOf" srcId="{E320ED19-9BB2-44B5-BF39-3B15EC797A15}" destId="{05E66EC4-8425-408D-9AE4-DA15D454EA9A}" srcOrd="0" destOrd="0" presId="urn:microsoft.com/office/officeart/2018/2/layout/IconVerticalSolidList"/>
    <dgm:cxn modelId="{44D576C8-12FA-402F-AC92-D6D8B80C6856}" srcId="{E320ED19-9BB2-44B5-BF39-3B15EC797A15}" destId="{E60412EB-222B-4CCC-8F72-57CB4C46CB01}" srcOrd="1" destOrd="0" parTransId="{37269C26-326B-4474-A892-121E04883C77}" sibTransId="{CDF158AC-0624-4F33-AC8C-1FF589DF5C66}"/>
    <dgm:cxn modelId="{F171A1CE-CDB5-4AB5-9834-9AC2E847709E}" type="presOf" srcId="{E60412EB-222B-4CCC-8F72-57CB4C46CB01}" destId="{63A12F47-0D23-4279-B5C0-B9B9D4E705C1}" srcOrd="0" destOrd="0" presId="urn:microsoft.com/office/officeart/2018/2/layout/IconVerticalSolidList"/>
    <dgm:cxn modelId="{0B401ED6-FC73-48FC-A969-B416DFC7C91C}" srcId="{E320ED19-9BB2-44B5-BF39-3B15EC797A15}" destId="{DB97A439-BCB0-4711-81D0-893024477FF5}" srcOrd="2" destOrd="0" parTransId="{AAF30413-F42F-415D-A105-E462A31C4723}" sibTransId="{6E9F73B5-CA2C-4C59-AC45-D2E16A073377}"/>
    <dgm:cxn modelId="{F82840E7-29EC-4860-9656-A4A0BD17FEAD}" type="presOf" srcId="{DB97A439-BCB0-4711-81D0-893024477FF5}" destId="{854CE2E3-F593-495B-A95B-0DD80BCAD4A2}" srcOrd="0" destOrd="0" presId="urn:microsoft.com/office/officeart/2018/2/layout/IconVerticalSolidList"/>
    <dgm:cxn modelId="{666C080D-C09B-4147-9C23-CE5A973F8FC5}" type="presParOf" srcId="{05E66EC4-8425-408D-9AE4-DA15D454EA9A}" destId="{0E821C70-D7F4-4E45-A7AB-EB4279B96C2B}" srcOrd="0" destOrd="0" presId="urn:microsoft.com/office/officeart/2018/2/layout/IconVerticalSolidList"/>
    <dgm:cxn modelId="{91CE1FFA-F3D5-41E9-B76E-4BDE98001BF2}" type="presParOf" srcId="{0E821C70-D7F4-4E45-A7AB-EB4279B96C2B}" destId="{B84A1D94-9D52-4A93-AFA1-F94CE46BB910}" srcOrd="0" destOrd="0" presId="urn:microsoft.com/office/officeart/2018/2/layout/IconVerticalSolidList"/>
    <dgm:cxn modelId="{7FEEC577-42E8-4F40-A1A5-098170BAF82A}" type="presParOf" srcId="{0E821C70-D7F4-4E45-A7AB-EB4279B96C2B}" destId="{BD5612E2-CEBB-47F9-BD5A-8665BEC7B019}" srcOrd="1" destOrd="0" presId="urn:microsoft.com/office/officeart/2018/2/layout/IconVerticalSolidList"/>
    <dgm:cxn modelId="{9A5A76BB-1214-4BAE-9F39-634E2220F0F7}" type="presParOf" srcId="{0E821C70-D7F4-4E45-A7AB-EB4279B96C2B}" destId="{3670CFE9-0CE8-46AE-8E47-CE6E787C0BBB}" srcOrd="2" destOrd="0" presId="urn:microsoft.com/office/officeart/2018/2/layout/IconVerticalSolidList"/>
    <dgm:cxn modelId="{B8D9EE30-F171-456D-88F0-890BB93F329F}" type="presParOf" srcId="{0E821C70-D7F4-4E45-A7AB-EB4279B96C2B}" destId="{5265D5DA-96F2-4C0F-8884-3AA594193E8F}" srcOrd="3" destOrd="0" presId="urn:microsoft.com/office/officeart/2018/2/layout/IconVerticalSolidList"/>
    <dgm:cxn modelId="{5CBCA3D3-6245-464E-9F85-B8042B0513E8}" type="presParOf" srcId="{05E66EC4-8425-408D-9AE4-DA15D454EA9A}" destId="{6CDFD697-812B-4869-AAE3-287E570FEDD3}" srcOrd="1" destOrd="0" presId="urn:microsoft.com/office/officeart/2018/2/layout/IconVerticalSolidList"/>
    <dgm:cxn modelId="{65C3EF5D-9C9F-4994-A0D1-2E9BFAD8FAFD}" type="presParOf" srcId="{05E66EC4-8425-408D-9AE4-DA15D454EA9A}" destId="{55232A96-CE1B-4716-9180-397041352AB4}" srcOrd="2" destOrd="0" presId="urn:microsoft.com/office/officeart/2018/2/layout/IconVerticalSolidList"/>
    <dgm:cxn modelId="{590CA4D0-13FB-4F7F-958B-784C8724679D}" type="presParOf" srcId="{55232A96-CE1B-4716-9180-397041352AB4}" destId="{BE9F2780-2A88-4066-B0D9-C29BF3559C14}" srcOrd="0" destOrd="0" presId="urn:microsoft.com/office/officeart/2018/2/layout/IconVerticalSolidList"/>
    <dgm:cxn modelId="{14DB5DAF-9870-43C7-B6D6-AC64DBD9FF71}" type="presParOf" srcId="{55232A96-CE1B-4716-9180-397041352AB4}" destId="{87128A7D-F2A0-492F-9D70-EC6686EBEBE4}" srcOrd="1" destOrd="0" presId="urn:microsoft.com/office/officeart/2018/2/layout/IconVerticalSolidList"/>
    <dgm:cxn modelId="{A0733310-594C-4D47-B41D-EF3832DC3826}" type="presParOf" srcId="{55232A96-CE1B-4716-9180-397041352AB4}" destId="{5934551E-A780-44E3-91FA-5CC26562100A}" srcOrd="2" destOrd="0" presId="urn:microsoft.com/office/officeart/2018/2/layout/IconVerticalSolidList"/>
    <dgm:cxn modelId="{94E918A5-E8DD-4466-B110-4B78A8E48433}" type="presParOf" srcId="{55232A96-CE1B-4716-9180-397041352AB4}" destId="{63A12F47-0D23-4279-B5C0-B9B9D4E705C1}" srcOrd="3" destOrd="0" presId="urn:microsoft.com/office/officeart/2018/2/layout/IconVerticalSolidList"/>
    <dgm:cxn modelId="{9E11D4A7-7C46-4A6C-9584-6D66B18B0DA7}" type="presParOf" srcId="{05E66EC4-8425-408D-9AE4-DA15D454EA9A}" destId="{C9404232-6A14-464E-9828-503DAAD67D6E}" srcOrd="3" destOrd="0" presId="urn:microsoft.com/office/officeart/2018/2/layout/IconVerticalSolidList"/>
    <dgm:cxn modelId="{3F3904AF-5B2C-4E3E-9C35-1127C0DD56A3}" type="presParOf" srcId="{05E66EC4-8425-408D-9AE4-DA15D454EA9A}" destId="{570B71C8-5CA8-4F5E-A990-CFAABF0F813E}" srcOrd="4" destOrd="0" presId="urn:microsoft.com/office/officeart/2018/2/layout/IconVerticalSolidList"/>
    <dgm:cxn modelId="{52B94712-B238-49CE-9BF4-F70A3819E9DC}" type="presParOf" srcId="{570B71C8-5CA8-4F5E-A990-CFAABF0F813E}" destId="{936EACED-19E8-476C-9A8B-A5F08AB24B16}" srcOrd="0" destOrd="0" presId="urn:microsoft.com/office/officeart/2018/2/layout/IconVerticalSolidList"/>
    <dgm:cxn modelId="{69476CE0-35F1-4278-8FDD-9A5F91E63E5E}" type="presParOf" srcId="{570B71C8-5CA8-4F5E-A990-CFAABF0F813E}" destId="{2402DF7C-97B6-4046-9B86-3C9B8B8564BD}" srcOrd="1" destOrd="0" presId="urn:microsoft.com/office/officeart/2018/2/layout/IconVerticalSolidList"/>
    <dgm:cxn modelId="{170DE674-C6CB-4DD8-A701-8D88CBE06F05}" type="presParOf" srcId="{570B71C8-5CA8-4F5E-A990-CFAABF0F813E}" destId="{9ED1EC0A-BF10-4C56-BE90-7534C26C5E9A}" srcOrd="2" destOrd="0" presId="urn:microsoft.com/office/officeart/2018/2/layout/IconVerticalSolidList"/>
    <dgm:cxn modelId="{F8620734-582A-454F-A274-873F96F58275}" type="presParOf" srcId="{570B71C8-5CA8-4F5E-A990-CFAABF0F813E}" destId="{854CE2E3-F593-495B-A95B-0DD80BCAD4A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AFD1E6-104C-4610-B161-0790022A76EE}"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805D02A7-6A7E-4AF0-A060-437BE7AFC7EC}">
      <dgm:prSet/>
      <dgm:spPr/>
      <dgm:t>
        <a:bodyPr/>
        <a:lstStyle/>
        <a:p>
          <a:r>
            <a:rPr lang="fr-FR"/>
            <a:t>Prévalence : 5.29% (Polanczyk Am J Psychiatry 2007)</a:t>
          </a:r>
          <a:endParaRPr lang="en-US"/>
        </a:p>
      </dgm:t>
    </dgm:pt>
    <dgm:pt modelId="{533CCAA7-F057-4910-B558-87537C869AC7}" type="parTrans" cxnId="{AE535D4F-B278-49FB-8DFD-9C34606D41E8}">
      <dgm:prSet/>
      <dgm:spPr/>
      <dgm:t>
        <a:bodyPr/>
        <a:lstStyle/>
        <a:p>
          <a:endParaRPr lang="en-US"/>
        </a:p>
      </dgm:t>
    </dgm:pt>
    <dgm:pt modelId="{65F155E0-B330-40CA-B9FE-AACDFCDA245A}" type="sibTrans" cxnId="{AE535D4F-B278-49FB-8DFD-9C34606D41E8}">
      <dgm:prSet/>
      <dgm:spPr/>
      <dgm:t>
        <a:bodyPr/>
        <a:lstStyle/>
        <a:p>
          <a:endParaRPr lang="en-US"/>
        </a:p>
      </dgm:t>
    </dgm:pt>
    <dgm:pt modelId="{F6CBFE3A-6840-41B8-879D-1B4E0B796E97}">
      <dgm:prSet/>
      <dgm:spPr/>
      <dgm:t>
        <a:bodyPr/>
        <a:lstStyle/>
        <a:p>
          <a:r>
            <a:rPr lang="fr-FR"/>
            <a:t>En France, étude de Lecendreux (2010) : 3.5 à 5.6 %</a:t>
          </a:r>
          <a:endParaRPr lang="en-US"/>
        </a:p>
      </dgm:t>
    </dgm:pt>
    <dgm:pt modelId="{AF84FC2B-A2C7-4148-95C0-7372B091B6AA}" type="parTrans" cxnId="{88C17D6B-6526-44D9-BA25-63DC66790A9A}">
      <dgm:prSet/>
      <dgm:spPr/>
      <dgm:t>
        <a:bodyPr/>
        <a:lstStyle/>
        <a:p>
          <a:endParaRPr lang="en-US"/>
        </a:p>
      </dgm:t>
    </dgm:pt>
    <dgm:pt modelId="{DAC4F3D7-8308-4247-97A9-17F909105468}" type="sibTrans" cxnId="{88C17D6B-6526-44D9-BA25-63DC66790A9A}">
      <dgm:prSet/>
      <dgm:spPr/>
      <dgm:t>
        <a:bodyPr/>
        <a:lstStyle/>
        <a:p>
          <a:endParaRPr lang="en-US"/>
        </a:p>
      </dgm:t>
    </dgm:pt>
    <dgm:pt modelId="{2991D521-2D71-4540-AEB3-E8E194B5DBD5}">
      <dgm:prSet/>
      <dgm:spPr/>
      <dgm:t>
        <a:bodyPr/>
        <a:lstStyle/>
        <a:p>
          <a:r>
            <a:rPr lang="fr-FR"/>
            <a:t>Majorité de garçons 5 à 6/1 (Lecendreux 8 à 9/1)</a:t>
          </a:r>
          <a:endParaRPr lang="en-US"/>
        </a:p>
      </dgm:t>
    </dgm:pt>
    <dgm:pt modelId="{C4F4BDEC-D43F-4AFD-9298-C03EAF61D215}" type="parTrans" cxnId="{A94D76B3-880C-4A5D-A48B-5FE36D2C6F9C}">
      <dgm:prSet/>
      <dgm:spPr/>
      <dgm:t>
        <a:bodyPr/>
        <a:lstStyle/>
        <a:p>
          <a:endParaRPr lang="en-US"/>
        </a:p>
      </dgm:t>
    </dgm:pt>
    <dgm:pt modelId="{3FE14211-6DF5-456B-9DA9-4F3865A05116}" type="sibTrans" cxnId="{A94D76B3-880C-4A5D-A48B-5FE36D2C6F9C}">
      <dgm:prSet/>
      <dgm:spPr/>
      <dgm:t>
        <a:bodyPr/>
        <a:lstStyle/>
        <a:p>
          <a:endParaRPr lang="en-US"/>
        </a:p>
      </dgm:t>
    </dgm:pt>
    <dgm:pt modelId="{5111FE7A-A97B-4013-8714-06712FD7C122}">
      <dgm:prSet/>
      <dgm:spPr/>
      <dgm:t>
        <a:bodyPr/>
        <a:lstStyle/>
        <a:p>
          <a:r>
            <a:rPr lang="fr-FR"/>
            <a:t>Prévalence internationale très hétérogène</a:t>
          </a:r>
          <a:endParaRPr lang="en-US"/>
        </a:p>
      </dgm:t>
    </dgm:pt>
    <dgm:pt modelId="{1155502F-BF6F-48C1-BEEF-B333294DA015}" type="parTrans" cxnId="{542E7855-E131-48D7-9829-A8DF2C5A69CA}">
      <dgm:prSet/>
      <dgm:spPr/>
      <dgm:t>
        <a:bodyPr/>
        <a:lstStyle/>
        <a:p>
          <a:endParaRPr lang="en-US"/>
        </a:p>
      </dgm:t>
    </dgm:pt>
    <dgm:pt modelId="{5AD72ED6-298A-4E18-9614-6F49B701C381}" type="sibTrans" cxnId="{542E7855-E131-48D7-9829-A8DF2C5A69CA}">
      <dgm:prSet/>
      <dgm:spPr/>
      <dgm:t>
        <a:bodyPr/>
        <a:lstStyle/>
        <a:p>
          <a:endParaRPr lang="en-US"/>
        </a:p>
      </dgm:t>
    </dgm:pt>
    <dgm:pt modelId="{8F1A83EB-0C4B-AB42-B7A3-736BD38B06FF}" type="pres">
      <dgm:prSet presAssocID="{94AFD1E6-104C-4610-B161-0790022A76EE}" presName="linear" presStyleCnt="0">
        <dgm:presLayoutVars>
          <dgm:animLvl val="lvl"/>
          <dgm:resizeHandles val="exact"/>
        </dgm:presLayoutVars>
      </dgm:prSet>
      <dgm:spPr/>
    </dgm:pt>
    <dgm:pt modelId="{B3FF0427-8C71-D743-8C2E-A09D54854EF9}" type="pres">
      <dgm:prSet presAssocID="{805D02A7-6A7E-4AF0-A060-437BE7AFC7EC}" presName="parentText" presStyleLbl="node1" presStyleIdx="0" presStyleCnt="4">
        <dgm:presLayoutVars>
          <dgm:chMax val="0"/>
          <dgm:bulletEnabled val="1"/>
        </dgm:presLayoutVars>
      </dgm:prSet>
      <dgm:spPr/>
    </dgm:pt>
    <dgm:pt modelId="{5A048DD1-ADE2-994E-8398-8C0F8CDCB3A1}" type="pres">
      <dgm:prSet presAssocID="{65F155E0-B330-40CA-B9FE-AACDFCDA245A}" presName="spacer" presStyleCnt="0"/>
      <dgm:spPr/>
    </dgm:pt>
    <dgm:pt modelId="{89CCEEB7-7E38-5D49-B347-AD1758B4DAF6}" type="pres">
      <dgm:prSet presAssocID="{F6CBFE3A-6840-41B8-879D-1B4E0B796E97}" presName="parentText" presStyleLbl="node1" presStyleIdx="1" presStyleCnt="4">
        <dgm:presLayoutVars>
          <dgm:chMax val="0"/>
          <dgm:bulletEnabled val="1"/>
        </dgm:presLayoutVars>
      </dgm:prSet>
      <dgm:spPr/>
    </dgm:pt>
    <dgm:pt modelId="{14A59365-DB51-CD46-A163-2AFBA8030CE7}" type="pres">
      <dgm:prSet presAssocID="{DAC4F3D7-8308-4247-97A9-17F909105468}" presName="spacer" presStyleCnt="0"/>
      <dgm:spPr/>
    </dgm:pt>
    <dgm:pt modelId="{3C435D08-AC16-3A4C-808C-191496826CE6}" type="pres">
      <dgm:prSet presAssocID="{2991D521-2D71-4540-AEB3-E8E194B5DBD5}" presName="parentText" presStyleLbl="node1" presStyleIdx="2" presStyleCnt="4">
        <dgm:presLayoutVars>
          <dgm:chMax val="0"/>
          <dgm:bulletEnabled val="1"/>
        </dgm:presLayoutVars>
      </dgm:prSet>
      <dgm:spPr/>
    </dgm:pt>
    <dgm:pt modelId="{49ECF8D3-9CE2-8B48-9FFF-04DF51C83BA4}" type="pres">
      <dgm:prSet presAssocID="{3FE14211-6DF5-456B-9DA9-4F3865A05116}" presName="spacer" presStyleCnt="0"/>
      <dgm:spPr/>
    </dgm:pt>
    <dgm:pt modelId="{9C788057-ECDD-1C49-9840-E3AA44672628}" type="pres">
      <dgm:prSet presAssocID="{5111FE7A-A97B-4013-8714-06712FD7C122}" presName="parentText" presStyleLbl="node1" presStyleIdx="3" presStyleCnt="4">
        <dgm:presLayoutVars>
          <dgm:chMax val="0"/>
          <dgm:bulletEnabled val="1"/>
        </dgm:presLayoutVars>
      </dgm:prSet>
      <dgm:spPr/>
    </dgm:pt>
  </dgm:ptLst>
  <dgm:cxnLst>
    <dgm:cxn modelId="{AE535D4F-B278-49FB-8DFD-9C34606D41E8}" srcId="{94AFD1E6-104C-4610-B161-0790022A76EE}" destId="{805D02A7-6A7E-4AF0-A060-437BE7AFC7EC}" srcOrd="0" destOrd="0" parTransId="{533CCAA7-F057-4910-B558-87537C869AC7}" sibTransId="{65F155E0-B330-40CA-B9FE-AACDFCDA245A}"/>
    <dgm:cxn modelId="{542E7855-E131-48D7-9829-A8DF2C5A69CA}" srcId="{94AFD1E6-104C-4610-B161-0790022A76EE}" destId="{5111FE7A-A97B-4013-8714-06712FD7C122}" srcOrd="3" destOrd="0" parTransId="{1155502F-BF6F-48C1-BEEF-B333294DA015}" sibTransId="{5AD72ED6-298A-4E18-9614-6F49B701C381}"/>
    <dgm:cxn modelId="{88C17D6B-6526-44D9-BA25-63DC66790A9A}" srcId="{94AFD1E6-104C-4610-B161-0790022A76EE}" destId="{F6CBFE3A-6840-41B8-879D-1B4E0B796E97}" srcOrd="1" destOrd="0" parTransId="{AF84FC2B-A2C7-4148-95C0-7372B091B6AA}" sibTransId="{DAC4F3D7-8308-4247-97A9-17F909105468}"/>
    <dgm:cxn modelId="{EF3C3EAD-CFE1-D64E-9B39-EB22895FFC24}" type="presOf" srcId="{5111FE7A-A97B-4013-8714-06712FD7C122}" destId="{9C788057-ECDD-1C49-9840-E3AA44672628}" srcOrd="0" destOrd="0" presId="urn:microsoft.com/office/officeart/2005/8/layout/vList2"/>
    <dgm:cxn modelId="{A94D76B3-880C-4A5D-A48B-5FE36D2C6F9C}" srcId="{94AFD1E6-104C-4610-B161-0790022A76EE}" destId="{2991D521-2D71-4540-AEB3-E8E194B5DBD5}" srcOrd="2" destOrd="0" parTransId="{C4F4BDEC-D43F-4AFD-9298-C03EAF61D215}" sibTransId="{3FE14211-6DF5-456B-9DA9-4F3865A05116}"/>
    <dgm:cxn modelId="{5D1BCCBA-CEC2-F246-A6EC-E020522189E3}" type="presOf" srcId="{2991D521-2D71-4540-AEB3-E8E194B5DBD5}" destId="{3C435D08-AC16-3A4C-808C-191496826CE6}" srcOrd="0" destOrd="0" presId="urn:microsoft.com/office/officeart/2005/8/layout/vList2"/>
    <dgm:cxn modelId="{BD0074C3-54AB-C149-AABD-1FDA5C5F5CE0}" type="presOf" srcId="{F6CBFE3A-6840-41B8-879D-1B4E0B796E97}" destId="{89CCEEB7-7E38-5D49-B347-AD1758B4DAF6}" srcOrd="0" destOrd="0" presId="urn:microsoft.com/office/officeart/2005/8/layout/vList2"/>
    <dgm:cxn modelId="{90B58ED5-86E9-4541-B01D-F7BBEC0D0017}" type="presOf" srcId="{805D02A7-6A7E-4AF0-A060-437BE7AFC7EC}" destId="{B3FF0427-8C71-D743-8C2E-A09D54854EF9}" srcOrd="0" destOrd="0" presId="urn:microsoft.com/office/officeart/2005/8/layout/vList2"/>
    <dgm:cxn modelId="{344A08FB-960C-8E4C-BD70-6A163C6EA93E}" type="presOf" srcId="{94AFD1E6-104C-4610-B161-0790022A76EE}" destId="{8F1A83EB-0C4B-AB42-B7A3-736BD38B06FF}" srcOrd="0" destOrd="0" presId="urn:microsoft.com/office/officeart/2005/8/layout/vList2"/>
    <dgm:cxn modelId="{DFE7071E-F4C0-7F46-8AFA-A7EF40253C66}" type="presParOf" srcId="{8F1A83EB-0C4B-AB42-B7A3-736BD38B06FF}" destId="{B3FF0427-8C71-D743-8C2E-A09D54854EF9}" srcOrd="0" destOrd="0" presId="urn:microsoft.com/office/officeart/2005/8/layout/vList2"/>
    <dgm:cxn modelId="{F7DF105F-37FB-0F4F-AA1B-CA0F39F22C90}" type="presParOf" srcId="{8F1A83EB-0C4B-AB42-B7A3-736BD38B06FF}" destId="{5A048DD1-ADE2-994E-8398-8C0F8CDCB3A1}" srcOrd="1" destOrd="0" presId="urn:microsoft.com/office/officeart/2005/8/layout/vList2"/>
    <dgm:cxn modelId="{BB82C4DB-F896-D34F-B774-93196552927B}" type="presParOf" srcId="{8F1A83EB-0C4B-AB42-B7A3-736BD38B06FF}" destId="{89CCEEB7-7E38-5D49-B347-AD1758B4DAF6}" srcOrd="2" destOrd="0" presId="urn:microsoft.com/office/officeart/2005/8/layout/vList2"/>
    <dgm:cxn modelId="{DA54D62A-3994-9B4C-8354-F6140C49E104}" type="presParOf" srcId="{8F1A83EB-0C4B-AB42-B7A3-736BD38B06FF}" destId="{14A59365-DB51-CD46-A163-2AFBA8030CE7}" srcOrd="3" destOrd="0" presId="urn:microsoft.com/office/officeart/2005/8/layout/vList2"/>
    <dgm:cxn modelId="{A6632908-F40D-5F4A-A451-CFC5B0DA081B}" type="presParOf" srcId="{8F1A83EB-0C4B-AB42-B7A3-736BD38B06FF}" destId="{3C435D08-AC16-3A4C-808C-191496826CE6}" srcOrd="4" destOrd="0" presId="urn:microsoft.com/office/officeart/2005/8/layout/vList2"/>
    <dgm:cxn modelId="{1C203871-12C1-FF42-884E-FB4F57F2CC8D}" type="presParOf" srcId="{8F1A83EB-0C4B-AB42-B7A3-736BD38B06FF}" destId="{49ECF8D3-9CE2-8B48-9FFF-04DF51C83BA4}" srcOrd="5" destOrd="0" presId="urn:microsoft.com/office/officeart/2005/8/layout/vList2"/>
    <dgm:cxn modelId="{AAB319BA-F9D7-6440-A616-A9128DB1559B}" type="presParOf" srcId="{8F1A83EB-0C4B-AB42-B7A3-736BD38B06FF}" destId="{9C788057-ECDD-1C49-9840-E3AA4467262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DA7F2A-9EFC-475D-B78F-7F04E0B4204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7A3F1A0-02A2-428A-8F0A-6218F697A20D}">
      <dgm:prSet/>
      <dgm:spPr/>
      <dgm:t>
        <a:bodyPr/>
        <a:lstStyle/>
        <a:p>
          <a:r>
            <a:rPr lang="fr-FR"/>
            <a:t>Troubles des neurotransmetteurs (dopamine, noradrénaline,norepinephrine)</a:t>
          </a:r>
          <a:endParaRPr lang="en-US"/>
        </a:p>
      </dgm:t>
    </dgm:pt>
    <dgm:pt modelId="{ED788CAC-7644-410A-98C3-02484FF09E92}" type="parTrans" cxnId="{EAE97C0C-1623-417E-B8AA-902B02A212CD}">
      <dgm:prSet/>
      <dgm:spPr/>
      <dgm:t>
        <a:bodyPr/>
        <a:lstStyle/>
        <a:p>
          <a:endParaRPr lang="en-US"/>
        </a:p>
      </dgm:t>
    </dgm:pt>
    <dgm:pt modelId="{67814406-3E2E-4B41-9690-7574C2EEE2FD}" type="sibTrans" cxnId="{EAE97C0C-1623-417E-B8AA-902B02A212CD}">
      <dgm:prSet/>
      <dgm:spPr/>
      <dgm:t>
        <a:bodyPr/>
        <a:lstStyle/>
        <a:p>
          <a:endParaRPr lang="en-US"/>
        </a:p>
      </dgm:t>
    </dgm:pt>
    <dgm:pt modelId="{8D6277D0-78D3-4B94-A41D-34C7B13F49CD}">
      <dgm:prSet/>
      <dgm:spPr/>
      <dgm:t>
        <a:bodyPr/>
        <a:lstStyle/>
        <a:p>
          <a:r>
            <a:rPr lang="fr-FR"/>
            <a:t>Trouble du fonctionnement préfrontal et  du lobe cingulaire antérieur</a:t>
          </a:r>
          <a:endParaRPr lang="en-US"/>
        </a:p>
      </dgm:t>
    </dgm:pt>
    <dgm:pt modelId="{3489E2F6-A222-42F0-A3BE-AA3F3AED1A68}" type="parTrans" cxnId="{B019D816-6749-4875-A3A0-2EB15473CA0D}">
      <dgm:prSet/>
      <dgm:spPr/>
      <dgm:t>
        <a:bodyPr/>
        <a:lstStyle/>
        <a:p>
          <a:endParaRPr lang="en-US"/>
        </a:p>
      </dgm:t>
    </dgm:pt>
    <dgm:pt modelId="{E81CA078-1E0E-4ADC-AC48-6AFC9A71EED1}" type="sibTrans" cxnId="{B019D816-6749-4875-A3A0-2EB15473CA0D}">
      <dgm:prSet/>
      <dgm:spPr/>
      <dgm:t>
        <a:bodyPr/>
        <a:lstStyle/>
        <a:p>
          <a:endParaRPr lang="en-US"/>
        </a:p>
      </dgm:t>
    </dgm:pt>
    <dgm:pt modelId="{CF7D4C73-62BF-4C39-B48E-E9FB3121B6A8}">
      <dgm:prSet/>
      <dgm:spPr/>
      <dgm:t>
        <a:bodyPr/>
        <a:lstStyle/>
        <a:p>
          <a:r>
            <a:rPr lang="fr-FR"/>
            <a:t>Hypoactivité système striato-préfrontal (SPECT, PET, IRMf) et du système dopaminergique (18 fluorodopa)</a:t>
          </a:r>
          <a:endParaRPr lang="en-US"/>
        </a:p>
      </dgm:t>
    </dgm:pt>
    <dgm:pt modelId="{F74BAFA7-80DC-471B-9218-BD1B44EB5E32}" type="parTrans" cxnId="{4B910252-EA7A-4160-B87B-D40A31BCEB25}">
      <dgm:prSet/>
      <dgm:spPr/>
      <dgm:t>
        <a:bodyPr/>
        <a:lstStyle/>
        <a:p>
          <a:endParaRPr lang="en-US"/>
        </a:p>
      </dgm:t>
    </dgm:pt>
    <dgm:pt modelId="{70D17A7D-02A9-4DDF-BC12-D6F3644BEC6C}" type="sibTrans" cxnId="{4B910252-EA7A-4160-B87B-D40A31BCEB25}">
      <dgm:prSet/>
      <dgm:spPr/>
      <dgm:t>
        <a:bodyPr/>
        <a:lstStyle/>
        <a:p>
          <a:endParaRPr lang="en-US"/>
        </a:p>
      </dgm:t>
    </dgm:pt>
    <dgm:pt modelId="{EBB12D93-D0F9-493D-84AC-A821BA8323E6}">
      <dgm:prSet/>
      <dgm:spPr/>
      <dgm:t>
        <a:bodyPr/>
        <a:lstStyle/>
        <a:p>
          <a:r>
            <a:rPr lang="fr-FR"/>
            <a:t>Effet du méthylphénidate sur système dopaminergique</a:t>
          </a:r>
          <a:endParaRPr lang="en-US"/>
        </a:p>
      </dgm:t>
    </dgm:pt>
    <dgm:pt modelId="{7ABD7E98-5155-4B76-848F-970F54FE2F4F}" type="parTrans" cxnId="{440E6A68-234E-4F67-977B-1E7F057A7473}">
      <dgm:prSet/>
      <dgm:spPr/>
      <dgm:t>
        <a:bodyPr/>
        <a:lstStyle/>
        <a:p>
          <a:endParaRPr lang="en-US"/>
        </a:p>
      </dgm:t>
    </dgm:pt>
    <dgm:pt modelId="{2C355ABA-7BC1-468A-95A0-83380577BFB8}" type="sibTrans" cxnId="{440E6A68-234E-4F67-977B-1E7F057A7473}">
      <dgm:prSet/>
      <dgm:spPr/>
      <dgm:t>
        <a:bodyPr/>
        <a:lstStyle/>
        <a:p>
          <a:endParaRPr lang="en-US"/>
        </a:p>
      </dgm:t>
    </dgm:pt>
    <dgm:pt modelId="{BCB26ABC-9151-4D7B-B24C-0D278E57EAFF}" type="pres">
      <dgm:prSet presAssocID="{8ADA7F2A-9EFC-475D-B78F-7F04E0B4204E}" presName="root" presStyleCnt="0">
        <dgm:presLayoutVars>
          <dgm:dir/>
          <dgm:resizeHandles val="exact"/>
        </dgm:presLayoutVars>
      </dgm:prSet>
      <dgm:spPr/>
    </dgm:pt>
    <dgm:pt modelId="{D406B8A0-D4C3-4BB0-8C87-7C562326086C}" type="pres">
      <dgm:prSet presAssocID="{57A3F1A0-02A2-428A-8F0A-6218F697A20D}" presName="compNode" presStyleCnt="0"/>
      <dgm:spPr/>
    </dgm:pt>
    <dgm:pt modelId="{97739190-2170-409F-AC60-F0F2FAD21492}" type="pres">
      <dgm:prSet presAssocID="{57A3F1A0-02A2-428A-8F0A-6218F697A20D}" presName="bgRect" presStyleLbl="bgShp" presStyleIdx="0" presStyleCnt="4"/>
      <dgm:spPr/>
    </dgm:pt>
    <dgm:pt modelId="{DE5882D8-9A91-42C2-A61A-54325B0F0B30}" type="pres">
      <dgm:prSet presAssocID="{57A3F1A0-02A2-428A-8F0A-6218F697A2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121BBE0E-3B36-4BFF-9C84-2C1D6AFA3473}" type="pres">
      <dgm:prSet presAssocID="{57A3F1A0-02A2-428A-8F0A-6218F697A20D}" presName="spaceRect" presStyleCnt="0"/>
      <dgm:spPr/>
    </dgm:pt>
    <dgm:pt modelId="{7C934F7D-0866-4B21-8AF3-BBF2691F1764}" type="pres">
      <dgm:prSet presAssocID="{57A3F1A0-02A2-428A-8F0A-6218F697A20D}" presName="parTx" presStyleLbl="revTx" presStyleIdx="0" presStyleCnt="4">
        <dgm:presLayoutVars>
          <dgm:chMax val="0"/>
          <dgm:chPref val="0"/>
        </dgm:presLayoutVars>
      </dgm:prSet>
      <dgm:spPr/>
    </dgm:pt>
    <dgm:pt modelId="{9D57C4E0-B0CA-4C1A-9E62-20DFB9DCB6C4}" type="pres">
      <dgm:prSet presAssocID="{67814406-3E2E-4B41-9690-7574C2EEE2FD}" presName="sibTrans" presStyleCnt="0"/>
      <dgm:spPr/>
    </dgm:pt>
    <dgm:pt modelId="{BB3B6080-A7A7-4088-A204-D64A32F957DA}" type="pres">
      <dgm:prSet presAssocID="{8D6277D0-78D3-4B94-A41D-34C7B13F49CD}" presName="compNode" presStyleCnt="0"/>
      <dgm:spPr/>
    </dgm:pt>
    <dgm:pt modelId="{480E1EB6-912A-4D2D-98B6-73F0316B9610}" type="pres">
      <dgm:prSet presAssocID="{8D6277D0-78D3-4B94-A41D-34C7B13F49CD}" presName="bgRect" presStyleLbl="bgShp" presStyleIdx="1" presStyleCnt="4"/>
      <dgm:spPr/>
    </dgm:pt>
    <dgm:pt modelId="{A85BF90F-9CA0-4A4A-895B-A50E3FE4D22C}" type="pres">
      <dgm:prSet presAssocID="{8D6277D0-78D3-4B94-A41D-34C7B13F49C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erveau"/>
        </a:ext>
      </dgm:extLst>
    </dgm:pt>
    <dgm:pt modelId="{F0D6E2C6-8D40-4792-8D70-AF138693F251}" type="pres">
      <dgm:prSet presAssocID="{8D6277D0-78D3-4B94-A41D-34C7B13F49CD}" presName="spaceRect" presStyleCnt="0"/>
      <dgm:spPr/>
    </dgm:pt>
    <dgm:pt modelId="{FC00C299-FDED-4C4F-8F27-E800F6D6C8A1}" type="pres">
      <dgm:prSet presAssocID="{8D6277D0-78D3-4B94-A41D-34C7B13F49CD}" presName="parTx" presStyleLbl="revTx" presStyleIdx="1" presStyleCnt="4">
        <dgm:presLayoutVars>
          <dgm:chMax val="0"/>
          <dgm:chPref val="0"/>
        </dgm:presLayoutVars>
      </dgm:prSet>
      <dgm:spPr/>
    </dgm:pt>
    <dgm:pt modelId="{205E8135-DF95-4B4C-A5A4-6BA94FCB1E3C}" type="pres">
      <dgm:prSet presAssocID="{E81CA078-1E0E-4ADC-AC48-6AFC9A71EED1}" presName="sibTrans" presStyleCnt="0"/>
      <dgm:spPr/>
    </dgm:pt>
    <dgm:pt modelId="{4F29B07D-5DAB-4223-8D10-F60E3C23D9B1}" type="pres">
      <dgm:prSet presAssocID="{CF7D4C73-62BF-4C39-B48E-E9FB3121B6A8}" presName="compNode" presStyleCnt="0"/>
      <dgm:spPr/>
    </dgm:pt>
    <dgm:pt modelId="{E6201500-292C-4E9D-82B1-A5A506127981}" type="pres">
      <dgm:prSet presAssocID="{CF7D4C73-62BF-4C39-B48E-E9FB3121B6A8}" presName="bgRect" presStyleLbl="bgShp" presStyleIdx="2" presStyleCnt="4"/>
      <dgm:spPr/>
    </dgm:pt>
    <dgm:pt modelId="{5E8EB8E6-F50D-453C-AD98-F299609432E6}" type="pres">
      <dgm:prSet presAssocID="{CF7D4C73-62BF-4C39-B48E-E9FB3121B6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étérinaire"/>
        </a:ext>
      </dgm:extLst>
    </dgm:pt>
    <dgm:pt modelId="{5C902C88-D201-4800-B0AC-AE391E0EA774}" type="pres">
      <dgm:prSet presAssocID="{CF7D4C73-62BF-4C39-B48E-E9FB3121B6A8}" presName="spaceRect" presStyleCnt="0"/>
      <dgm:spPr/>
    </dgm:pt>
    <dgm:pt modelId="{5BD5FCF4-515D-4682-A4D3-4425036F4FBC}" type="pres">
      <dgm:prSet presAssocID="{CF7D4C73-62BF-4C39-B48E-E9FB3121B6A8}" presName="parTx" presStyleLbl="revTx" presStyleIdx="2" presStyleCnt="4">
        <dgm:presLayoutVars>
          <dgm:chMax val="0"/>
          <dgm:chPref val="0"/>
        </dgm:presLayoutVars>
      </dgm:prSet>
      <dgm:spPr/>
    </dgm:pt>
    <dgm:pt modelId="{25976A69-FEC0-45D4-8D44-3A9DE7D40208}" type="pres">
      <dgm:prSet presAssocID="{70D17A7D-02A9-4DDF-BC12-D6F3644BEC6C}" presName="sibTrans" presStyleCnt="0"/>
      <dgm:spPr/>
    </dgm:pt>
    <dgm:pt modelId="{D71A88AF-3062-4B11-ADA3-65F5A7DD26E9}" type="pres">
      <dgm:prSet presAssocID="{EBB12D93-D0F9-493D-84AC-A821BA8323E6}" presName="compNode" presStyleCnt="0"/>
      <dgm:spPr/>
    </dgm:pt>
    <dgm:pt modelId="{BBCEBC53-6236-41DA-A80D-3AB7DAC09E94}" type="pres">
      <dgm:prSet presAssocID="{EBB12D93-D0F9-493D-84AC-A821BA8323E6}" presName="bgRect" presStyleLbl="bgShp" presStyleIdx="3" presStyleCnt="4"/>
      <dgm:spPr/>
    </dgm:pt>
    <dgm:pt modelId="{60EE4520-D836-49B5-B4A3-4D1EEE5782B9}" type="pres">
      <dgm:prSet presAssocID="{EBB12D93-D0F9-493D-84AC-A821BA8323E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che"/>
        </a:ext>
      </dgm:extLst>
    </dgm:pt>
    <dgm:pt modelId="{2307885E-8482-4536-8ECA-4B4A12BCFF1E}" type="pres">
      <dgm:prSet presAssocID="{EBB12D93-D0F9-493D-84AC-A821BA8323E6}" presName="spaceRect" presStyleCnt="0"/>
      <dgm:spPr/>
    </dgm:pt>
    <dgm:pt modelId="{766A3CC4-1071-4F7F-B391-8C044F265533}" type="pres">
      <dgm:prSet presAssocID="{EBB12D93-D0F9-493D-84AC-A821BA8323E6}" presName="parTx" presStyleLbl="revTx" presStyleIdx="3" presStyleCnt="4">
        <dgm:presLayoutVars>
          <dgm:chMax val="0"/>
          <dgm:chPref val="0"/>
        </dgm:presLayoutVars>
      </dgm:prSet>
      <dgm:spPr/>
    </dgm:pt>
  </dgm:ptLst>
  <dgm:cxnLst>
    <dgm:cxn modelId="{EAE97C0C-1623-417E-B8AA-902B02A212CD}" srcId="{8ADA7F2A-9EFC-475D-B78F-7F04E0B4204E}" destId="{57A3F1A0-02A2-428A-8F0A-6218F697A20D}" srcOrd="0" destOrd="0" parTransId="{ED788CAC-7644-410A-98C3-02484FF09E92}" sibTransId="{67814406-3E2E-4B41-9690-7574C2EEE2FD}"/>
    <dgm:cxn modelId="{B019D816-6749-4875-A3A0-2EB15473CA0D}" srcId="{8ADA7F2A-9EFC-475D-B78F-7F04E0B4204E}" destId="{8D6277D0-78D3-4B94-A41D-34C7B13F49CD}" srcOrd="1" destOrd="0" parTransId="{3489E2F6-A222-42F0-A3BE-AA3F3AED1A68}" sibTransId="{E81CA078-1E0E-4ADC-AC48-6AFC9A71EED1}"/>
    <dgm:cxn modelId="{4B910252-EA7A-4160-B87B-D40A31BCEB25}" srcId="{8ADA7F2A-9EFC-475D-B78F-7F04E0B4204E}" destId="{CF7D4C73-62BF-4C39-B48E-E9FB3121B6A8}" srcOrd="2" destOrd="0" parTransId="{F74BAFA7-80DC-471B-9218-BD1B44EB5E32}" sibTransId="{70D17A7D-02A9-4DDF-BC12-D6F3644BEC6C}"/>
    <dgm:cxn modelId="{4E7F9E5A-B8C5-4770-A30C-5B3ABFDA5DEB}" type="presOf" srcId="{CF7D4C73-62BF-4C39-B48E-E9FB3121B6A8}" destId="{5BD5FCF4-515D-4682-A4D3-4425036F4FBC}" srcOrd="0" destOrd="0" presId="urn:microsoft.com/office/officeart/2018/2/layout/IconVerticalSolidList"/>
    <dgm:cxn modelId="{32388664-8A92-4EE2-A0C7-58BAB5E3EA79}" type="presOf" srcId="{EBB12D93-D0F9-493D-84AC-A821BA8323E6}" destId="{766A3CC4-1071-4F7F-B391-8C044F265533}" srcOrd="0" destOrd="0" presId="urn:microsoft.com/office/officeart/2018/2/layout/IconVerticalSolidList"/>
    <dgm:cxn modelId="{440E6A68-234E-4F67-977B-1E7F057A7473}" srcId="{8ADA7F2A-9EFC-475D-B78F-7F04E0B4204E}" destId="{EBB12D93-D0F9-493D-84AC-A821BA8323E6}" srcOrd="3" destOrd="0" parTransId="{7ABD7E98-5155-4B76-848F-970F54FE2F4F}" sibTransId="{2C355ABA-7BC1-468A-95A0-83380577BFB8}"/>
    <dgm:cxn modelId="{6A2FED69-01F9-4723-94B6-B9420DD704AA}" type="presOf" srcId="{57A3F1A0-02A2-428A-8F0A-6218F697A20D}" destId="{7C934F7D-0866-4B21-8AF3-BBF2691F1764}" srcOrd="0" destOrd="0" presId="urn:microsoft.com/office/officeart/2018/2/layout/IconVerticalSolidList"/>
    <dgm:cxn modelId="{04A6C780-BAD4-403D-849A-9AD61509455B}" type="presOf" srcId="{8ADA7F2A-9EFC-475D-B78F-7F04E0B4204E}" destId="{BCB26ABC-9151-4D7B-B24C-0D278E57EAFF}" srcOrd="0" destOrd="0" presId="urn:microsoft.com/office/officeart/2018/2/layout/IconVerticalSolidList"/>
    <dgm:cxn modelId="{76CFE7FA-8196-4828-929A-D6B62CEC7B5F}" type="presOf" srcId="{8D6277D0-78D3-4B94-A41D-34C7B13F49CD}" destId="{FC00C299-FDED-4C4F-8F27-E800F6D6C8A1}" srcOrd="0" destOrd="0" presId="urn:microsoft.com/office/officeart/2018/2/layout/IconVerticalSolidList"/>
    <dgm:cxn modelId="{3B633312-9C72-4374-A5AA-1D8BF19591E1}" type="presParOf" srcId="{BCB26ABC-9151-4D7B-B24C-0D278E57EAFF}" destId="{D406B8A0-D4C3-4BB0-8C87-7C562326086C}" srcOrd="0" destOrd="0" presId="urn:microsoft.com/office/officeart/2018/2/layout/IconVerticalSolidList"/>
    <dgm:cxn modelId="{FD9B9CFF-B479-40A5-B06F-8A8ABB1A09D1}" type="presParOf" srcId="{D406B8A0-D4C3-4BB0-8C87-7C562326086C}" destId="{97739190-2170-409F-AC60-F0F2FAD21492}" srcOrd="0" destOrd="0" presId="urn:microsoft.com/office/officeart/2018/2/layout/IconVerticalSolidList"/>
    <dgm:cxn modelId="{87A4DFF1-A086-4E12-8739-A1C23DE4639B}" type="presParOf" srcId="{D406B8A0-D4C3-4BB0-8C87-7C562326086C}" destId="{DE5882D8-9A91-42C2-A61A-54325B0F0B30}" srcOrd="1" destOrd="0" presId="urn:microsoft.com/office/officeart/2018/2/layout/IconVerticalSolidList"/>
    <dgm:cxn modelId="{48689BD9-B1D1-4B64-B895-BE8736935FCA}" type="presParOf" srcId="{D406B8A0-D4C3-4BB0-8C87-7C562326086C}" destId="{121BBE0E-3B36-4BFF-9C84-2C1D6AFA3473}" srcOrd="2" destOrd="0" presId="urn:microsoft.com/office/officeart/2018/2/layout/IconVerticalSolidList"/>
    <dgm:cxn modelId="{BF567458-837B-4BE7-9793-5200C4B6D564}" type="presParOf" srcId="{D406B8A0-D4C3-4BB0-8C87-7C562326086C}" destId="{7C934F7D-0866-4B21-8AF3-BBF2691F1764}" srcOrd="3" destOrd="0" presId="urn:microsoft.com/office/officeart/2018/2/layout/IconVerticalSolidList"/>
    <dgm:cxn modelId="{37863BFB-B1DF-4E64-91B8-524BD45E8E8B}" type="presParOf" srcId="{BCB26ABC-9151-4D7B-B24C-0D278E57EAFF}" destId="{9D57C4E0-B0CA-4C1A-9E62-20DFB9DCB6C4}" srcOrd="1" destOrd="0" presId="urn:microsoft.com/office/officeart/2018/2/layout/IconVerticalSolidList"/>
    <dgm:cxn modelId="{0719D626-62E2-4BEF-A23A-FC9B3FE609E1}" type="presParOf" srcId="{BCB26ABC-9151-4D7B-B24C-0D278E57EAFF}" destId="{BB3B6080-A7A7-4088-A204-D64A32F957DA}" srcOrd="2" destOrd="0" presId="urn:microsoft.com/office/officeart/2018/2/layout/IconVerticalSolidList"/>
    <dgm:cxn modelId="{AF66DCFB-E37A-448B-ACB7-43F3BF94BAF7}" type="presParOf" srcId="{BB3B6080-A7A7-4088-A204-D64A32F957DA}" destId="{480E1EB6-912A-4D2D-98B6-73F0316B9610}" srcOrd="0" destOrd="0" presId="urn:microsoft.com/office/officeart/2018/2/layout/IconVerticalSolidList"/>
    <dgm:cxn modelId="{BA6DC0F4-A2A3-4BC2-BB19-0B3CB886481D}" type="presParOf" srcId="{BB3B6080-A7A7-4088-A204-D64A32F957DA}" destId="{A85BF90F-9CA0-4A4A-895B-A50E3FE4D22C}" srcOrd="1" destOrd="0" presId="urn:microsoft.com/office/officeart/2018/2/layout/IconVerticalSolidList"/>
    <dgm:cxn modelId="{5679B86B-0C18-4FD4-A8EB-3A92C251FD95}" type="presParOf" srcId="{BB3B6080-A7A7-4088-A204-D64A32F957DA}" destId="{F0D6E2C6-8D40-4792-8D70-AF138693F251}" srcOrd="2" destOrd="0" presId="urn:microsoft.com/office/officeart/2018/2/layout/IconVerticalSolidList"/>
    <dgm:cxn modelId="{BEBEDC11-E675-4CE3-A31F-4EB5B177E5E1}" type="presParOf" srcId="{BB3B6080-A7A7-4088-A204-D64A32F957DA}" destId="{FC00C299-FDED-4C4F-8F27-E800F6D6C8A1}" srcOrd="3" destOrd="0" presId="urn:microsoft.com/office/officeart/2018/2/layout/IconVerticalSolidList"/>
    <dgm:cxn modelId="{2409B215-6A1C-4EF6-8793-9D18AE47AADF}" type="presParOf" srcId="{BCB26ABC-9151-4D7B-B24C-0D278E57EAFF}" destId="{205E8135-DF95-4B4C-A5A4-6BA94FCB1E3C}" srcOrd="3" destOrd="0" presId="urn:microsoft.com/office/officeart/2018/2/layout/IconVerticalSolidList"/>
    <dgm:cxn modelId="{BB5AC159-E7A2-42D6-8231-ED31BAFAE36F}" type="presParOf" srcId="{BCB26ABC-9151-4D7B-B24C-0D278E57EAFF}" destId="{4F29B07D-5DAB-4223-8D10-F60E3C23D9B1}" srcOrd="4" destOrd="0" presId="urn:microsoft.com/office/officeart/2018/2/layout/IconVerticalSolidList"/>
    <dgm:cxn modelId="{5F78F598-6D3A-4455-B2F8-D53DBD6D4F61}" type="presParOf" srcId="{4F29B07D-5DAB-4223-8D10-F60E3C23D9B1}" destId="{E6201500-292C-4E9D-82B1-A5A506127981}" srcOrd="0" destOrd="0" presId="urn:microsoft.com/office/officeart/2018/2/layout/IconVerticalSolidList"/>
    <dgm:cxn modelId="{8D748A21-65D8-4C29-958C-A3FA6B7E489C}" type="presParOf" srcId="{4F29B07D-5DAB-4223-8D10-F60E3C23D9B1}" destId="{5E8EB8E6-F50D-453C-AD98-F299609432E6}" srcOrd="1" destOrd="0" presId="urn:microsoft.com/office/officeart/2018/2/layout/IconVerticalSolidList"/>
    <dgm:cxn modelId="{76937486-A0F3-4769-8628-F09D8AC76899}" type="presParOf" srcId="{4F29B07D-5DAB-4223-8D10-F60E3C23D9B1}" destId="{5C902C88-D201-4800-B0AC-AE391E0EA774}" srcOrd="2" destOrd="0" presId="urn:microsoft.com/office/officeart/2018/2/layout/IconVerticalSolidList"/>
    <dgm:cxn modelId="{37B5B2EB-56F0-42CC-A7DF-9F2708C2861E}" type="presParOf" srcId="{4F29B07D-5DAB-4223-8D10-F60E3C23D9B1}" destId="{5BD5FCF4-515D-4682-A4D3-4425036F4FBC}" srcOrd="3" destOrd="0" presId="urn:microsoft.com/office/officeart/2018/2/layout/IconVerticalSolidList"/>
    <dgm:cxn modelId="{15143FC4-A30A-4515-BE31-2F0154B578A2}" type="presParOf" srcId="{BCB26ABC-9151-4D7B-B24C-0D278E57EAFF}" destId="{25976A69-FEC0-45D4-8D44-3A9DE7D40208}" srcOrd="5" destOrd="0" presId="urn:microsoft.com/office/officeart/2018/2/layout/IconVerticalSolidList"/>
    <dgm:cxn modelId="{FFE713D8-D0DE-495C-B720-4A0A0B38737E}" type="presParOf" srcId="{BCB26ABC-9151-4D7B-B24C-0D278E57EAFF}" destId="{D71A88AF-3062-4B11-ADA3-65F5A7DD26E9}" srcOrd="6" destOrd="0" presId="urn:microsoft.com/office/officeart/2018/2/layout/IconVerticalSolidList"/>
    <dgm:cxn modelId="{DB099C95-CC02-4BD4-9ABC-14C53B7B083C}" type="presParOf" srcId="{D71A88AF-3062-4B11-ADA3-65F5A7DD26E9}" destId="{BBCEBC53-6236-41DA-A80D-3AB7DAC09E94}" srcOrd="0" destOrd="0" presId="urn:microsoft.com/office/officeart/2018/2/layout/IconVerticalSolidList"/>
    <dgm:cxn modelId="{516121F1-02D8-4FE1-BF6B-4A644700424A}" type="presParOf" srcId="{D71A88AF-3062-4B11-ADA3-65F5A7DD26E9}" destId="{60EE4520-D836-49B5-B4A3-4D1EEE5782B9}" srcOrd="1" destOrd="0" presId="urn:microsoft.com/office/officeart/2018/2/layout/IconVerticalSolidList"/>
    <dgm:cxn modelId="{4895532F-8791-4D0C-92C6-4569150FCF1B}" type="presParOf" srcId="{D71A88AF-3062-4B11-ADA3-65F5A7DD26E9}" destId="{2307885E-8482-4536-8ECA-4B4A12BCFF1E}" srcOrd="2" destOrd="0" presId="urn:microsoft.com/office/officeart/2018/2/layout/IconVerticalSolidList"/>
    <dgm:cxn modelId="{9EB6182E-D17C-46F0-A3EA-7843D3C3BD82}" type="presParOf" srcId="{D71A88AF-3062-4B11-ADA3-65F5A7DD26E9}" destId="{766A3CC4-1071-4F7F-B391-8C044F2655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953408-6D96-4BBA-A84D-45FCDF247ACC}"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B13C8DB6-0C36-4543-8F6D-FABC6B52A2B0}">
      <dgm:prSet/>
      <dgm:spPr/>
      <dgm:t>
        <a:bodyPr/>
        <a:lstStyle/>
        <a:p>
          <a:r>
            <a:rPr lang="fr-FR"/>
            <a:t>Facteurs environnementaux: conflits familiaux, bas niveau socio économique</a:t>
          </a:r>
          <a:endParaRPr lang="en-US"/>
        </a:p>
      </dgm:t>
    </dgm:pt>
    <dgm:pt modelId="{F4623AB8-183A-4C1B-A717-7C15BFCA9BB0}" type="parTrans" cxnId="{805CCD82-23E4-464E-8687-25B158F878B3}">
      <dgm:prSet/>
      <dgm:spPr/>
      <dgm:t>
        <a:bodyPr/>
        <a:lstStyle/>
        <a:p>
          <a:endParaRPr lang="en-US"/>
        </a:p>
      </dgm:t>
    </dgm:pt>
    <dgm:pt modelId="{A948B086-C00D-4E01-B0CA-B218EE7556BB}" type="sibTrans" cxnId="{805CCD82-23E4-464E-8687-25B158F878B3}">
      <dgm:prSet/>
      <dgm:spPr/>
      <dgm:t>
        <a:bodyPr/>
        <a:lstStyle/>
        <a:p>
          <a:endParaRPr lang="en-US"/>
        </a:p>
      </dgm:t>
    </dgm:pt>
    <dgm:pt modelId="{684F1D7A-1661-421B-9ADC-BD28DA303383}">
      <dgm:prSet/>
      <dgm:spPr/>
      <dgm:t>
        <a:bodyPr/>
        <a:lstStyle/>
        <a:p>
          <a:r>
            <a:rPr lang="fr-FR"/>
            <a:t>Influence de facteurs environnementaux :</a:t>
          </a:r>
          <a:endParaRPr lang="en-US"/>
        </a:p>
      </dgm:t>
    </dgm:pt>
    <dgm:pt modelId="{C26F67CC-402B-4107-9FCF-D458F8A3F843}" type="parTrans" cxnId="{4F9548AB-BEF3-46FA-BAA8-8ECC75E903CA}">
      <dgm:prSet/>
      <dgm:spPr/>
      <dgm:t>
        <a:bodyPr/>
        <a:lstStyle/>
        <a:p>
          <a:endParaRPr lang="en-US"/>
        </a:p>
      </dgm:t>
    </dgm:pt>
    <dgm:pt modelId="{1C43BE2A-36D1-4DB5-A8DE-8D9B535E1B79}" type="sibTrans" cxnId="{4F9548AB-BEF3-46FA-BAA8-8ECC75E903CA}">
      <dgm:prSet/>
      <dgm:spPr/>
      <dgm:t>
        <a:bodyPr/>
        <a:lstStyle/>
        <a:p>
          <a:endParaRPr lang="en-US"/>
        </a:p>
      </dgm:t>
    </dgm:pt>
    <dgm:pt modelId="{B563CC12-6AF2-4CD1-AADE-9DC470B05D88}">
      <dgm:prSet/>
      <dgm:spPr/>
      <dgm:t>
        <a:bodyPr/>
        <a:lstStyle/>
        <a:p>
          <a:r>
            <a:rPr lang="fr-FR"/>
            <a:t>In utero : </a:t>
          </a:r>
          <a:endParaRPr lang="en-US"/>
        </a:p>
      </dgm:t>
    </dgm:pt>
    <dgm:pt modelId="{18F29E08-0992-46F4-8CFD-7F8F60FD796D}" type="parTrans" cxnId="{6791A2DD-954D-4F90-96AE-C696889C73D2}">
      <dgm:prSet/>
      <dgm:spPr/>
      <dgm:t>
        <a:bodyPr/>
        <a:lstStyle/>
        <a:p>
          <a:endParaRPr lang="en-US"/>
        </a:p>
      </dgm:t>
    </dgm:pt>
    <dgm:pt modelId="{F3892586-3360-48B7-8CAB-330B2FC656C4}" type="sibTrans" cxnId="{6791A2DD-954D-4F90-96AE-C696889C73D2}">
      <dgm:prSet/>
      <dgm:spPr/>
      <dgm:t>
        <a:bodyPr/>
        <a:lstStyle/>
        <a:p>
          <a:endParaRPr lang="en-US"/>
        </a:p>
      </dgm:t>
    </dgm:pt>
    <dgm:pt modelId="{32095295-AD88-4AB3-98DA-BBEDA9223213}">
      <dgm:prSet/>
      <dgm:spPr/>
      <dgm:t>
        <a:bodyPr/>
        <a:lstStyle/>
        <a:p>
          <a:r>
            <a:rPr lang="fr-FR"/>
            <a:t>alcoolisme fœtal</a:t>
          </a:r>
          <a:endParaRPr lang="en-US"/>
        </a:p>
      </dgm:t>
    </dgm:pt>
    <dgm:pt modelId="{359B9C6F-FF19-4B9E-A570-8BFE320184A8}" type="parTrans" cxnId="{7525F2A1-20F1-4F68-83FA-3A5367124E33}">
      <dgm:prSet/>
      <dgm:spPr/>
      <dgm:t>
        <a:bodyPr/>
        <a:lstStyle/>
        <a:p>
          <a:endParaRPr lang="en-US"/>
        </a:p>
      </dgm:t>
    </dgm:pt>
    <dgm:pt modelId="{D4D8D54E-C75A-48A8-B1DC-8F1B7E876CF6}" type="sibTrans" cxnId="{7525F2A1-20F1-4F68-83FA-3A5367124E33}">
      <dgm:prSet/>
      <dgm:spPr/>
      <dgm:t>
        <a:bodyPr/>
        <a:lstStyle/>
        <a:p>
          <a:endParaRPr lang="en-US"/>
        </a:p>
      </dgm:t>
    </dgm:pt>
    <dgm:pt modelId="{973DAFC3-E695-49C4-83C0-B4F417E88E49}">
      <dgm:prSet/>
      <dgm:spPr/>
      <dgm:t>
        <a:bodyPr/>
        <a:lstStyle/>
        <a:p>
          <a:r>
            <a:rPr lang="fr-FR"/>
            <a:t>tabagisme ou toxicomanie maternels</a:t>
          </a:r>
          <a:endParaRPr lang="en-US"/>
        </a:p>
      </dgm:t>
    </dgm:pt>
    <dgm:pt modelId="{06632D4B-B4A6-4765-8C9E-A8FA3C289E75}" type="parTrans" cxnId="{C6E7C6E1-9E0E-4392-AAF2-F9D68F701C74}">
      <dgm:prSet/>
      <dgm:spPr/>
      <dgm:t>
        <a:bodyPr/>
        <a:lstStyle/>
        <a:p>
          <a:endParaRPr lang="en-US"/>
        </a:p>
      </dgm:t>
    </dgm:pt>
    <dgm:pt modelId="{EA6AB7D4-DC74-40DD-8CC7-F2E0C3761AA5}" type="sibTrans" cxnId="{C6E7C6E1-9E0E-4392-AAF2-F9D68F701C74}">
      <dgm:prSet/>
      <dgm:spPr/>
      <dgm:t>
        <a:bodyPr/>
        <a:lstStyle/>
        <a:p>
          <a:endParaRPr lang="en-US"/>
        </a:p>
      </dgm:t>
    </dgm:pt>
    <dgm:pt modelId="{006D77BE-2E0D-4179-99B4-F9723988B8D2}">
      <dgm:prSet/>
      <dgm:spPr/>
      <dgm:t>
        <a:bodyPr/>
        <a:lstStyle/>
        <a:p>
          <a:r>
            <a:rPr lang="fr-FR"/>
            <a:t>RCIU, prématurité, anoxo-ischémie néonatale</a:t>
          </a:r>
          <a:endParaRPr lang="en-US"/>
        </a:p>
      </dgm:t>
    </dgm:pt>
    <dgm:pt modelId="{808FA6B8-0E69-48CC-B431-187CB7677D95}" type="parTrans" cxnId="{B76A7FD6-A236-4CB4-93CA-3332E1B209B5}">
      <dgm:prSet/>
      <dgm:spPr/>
      <dgm:t>
        <a:bodyPr/>
        <a:lstStyle/>
        <a:p>
          <a:endParaRPr lang="en-US"/>
        </a:p>
      </dgm:t>
    </dgm:pt>
    <dgm:pt modelId="{1C9FF3CB-8BA9-4E25-BC57-29561EB2140B}" type="sibTrans" cxnId="{B76A7FD6-A236-4CB4-93CA-3332E1B209B5}">
      <dgm:prSet/>
      <dgm:spPr/>
      <dgm:t>
        <a:bodyPr/>
        <a:lstStyle/>
        <a:p>
          <a:endParaRPr lang="en-US"/>
        </a:p>
      </dgm:t>
    </dgm:pt>
    <dgm:pt modelId="{535136A0-C397-4C5F-8F6A-DAD759B0074D}">
      <dgm:prSet/>
      <dgm:spPr/>
      <dgm:t>
        <a:bodyPr/>
        <a:lstStyle/>
        <a:p>
          <a:r>
            <a:rPr lang="fr-FR"/>
            <a:t>Sd apnées du sommeil</a:t>
          </a:r>
          <a:endParaRPr lang="en-US"/>
        </a:p>
      </dgm:t>
    </dgm:pt>
    <dgm:pt modelId="{733B28DA-B5AB-423D-8190-FB262DA58785}" type="parTrans" cxnId="{38925329-0490-401B-812B-2F2C16D45081}">
      <dgm:prSet/>
      <dgm:spPr/>
      <dgm:t>
        <a:bodyPr/>
        <a:lstStyle/>
        <a:p>
          <a:endParaRPr lang="en-US"/>
        </a:p>
      </dgm:t>
    </dgm:pt>
    <dgm:pt modelId="{CC273888-482E-42AB-BA55-2098FF21A7E9}" type="sibTrans" cxnId="{38925329-0490-401B-812B-2F2C16D45081}">
      <dgm:prSet/>
      <dgm:spPr/>
      <dgm:t>
        <a:bodyPr/>
        <a:lstStyle/>
        <a:p>
          <a:endParaRPr lang="en-US"/>
        </a:p>
      </dgm:t>
    </dgm:pt>
    <dgm:pt modelId="{9C4AFB63-0666-4671-952D-6FD796E0B0B3}">
      <dgm:prSet/>
      <dgm:spPr/>
      <dgm:t>
        <a:bodyPr/>
        <a:lstStyle/>
        <a:p>
          <a:r>
            <a:rPr lang="fr-FR"/>
            <a:t>Carence martiale ?</a:t>
          </a:r>
          <a:endParaRPr lang="en-US"/>
        </a:p>
      </dgm:t>
    </dgm:pt>
    <dgm:pt modelId="{1C2BACC8-CD10-4AAE-B96E-D561FAF4F695}" type="parTrans" cxnId="{F20D30F3-5013-433B-B50F-A55E45F8A7A1}">
      <dgm:prSet/>
      <dgm:spPr/>
      <dgm:t>
        <a:bodyPr/>
        <a:lstStyle/>
        <a:p>
          <a:endParaRPr lang="en-US"/>
        </a:p>
      </dgm:t>
    </dgm:pt>
    <dgm:pt modelId="{C85B2622-9F69-412B-ABDB-5233D10D73F2}" type="sibTrans" cxnId="{F20D30F3-5013-433B-B50F-A55E45F8A7A1}">
      <dgm:prSet/>
      <dgm:spPr/>
      <dgm:t>
        <a:bodyPr/>
        <a:lstStyle/>
        <a:p>
          <a:endParaRPr lang="en-US"/>
        </a:p>
      </dgm:t>
    </dgm:pt>
    <dgm:pt modelId="{6885678A-C08F-4308-B8CA-5250CD4B2B11}">
      <dgm:prSet/>
      <dgm:spPr/>
      <dgm:t>
        <a:bodyPr/>
        <a:lstStyle/>
        <a:p>
          <a:r>
            <a:rPr lang="fr-FR"/>
            <a:t>Socio-éducatifs?</a:t>
          </a:r>
          <a:endParaRPr lang="en-US"/>
        </a:p>
      </dgm:t>
    </dgm:pt>
    <dgm:pt modelId="{8C9F6A99-4921-44EF-B1E1-235AFC608832}" type="parTrans" cxnId="{36872543-1968-45B2-9DEA-2E6459F79350}">
      <dgm:prSet/>
      <dgm:spPr/>
      <dgm:t>
        <a:bodyPr/>
        <a:lstStyle/>
        <a:p>
          <a:endParaRPr lang="en-US"/>
        </a:p>
      </dgm:t>
    </dgm:pt>
    <dgm:pt modelId="{29D3BFBD-5C3B-43CE-9A07-B483C6262CC0}" type="sibTrans" cxnId="{36872543-1968-45B2-9DEA-2E6459F79350}">
      <dgm:prSet/>
      <dgm:spPr/>
      <dgm:t>
        <a:bodyPr/>
        <a:lstStyle/>
        <a:p>
          <a:endParaRPr lang="en-US"/>
        </a:p>
      </dgm:t>
    </dgm:pt>
    <dgm:pt modelId="{15C57347-C868-3C44-87F0-E516499C6392}" type="pres">
      <dgm:prSet presAssocID="{22953408-6D96-4BBA-A84D-45FCDF247ACC}" presName="linear" presStyleCnt="0">
        <dgm:presLayoutVars>
          <dgm:animLvl val="lvl"/>
          <dgm:resizeHandles val="exact"/>
        </dgm:presLayoutVars>
      </dgm:prSet>
      <dgm:spPr/>
    </dgm:pt>
    <dgm:pt modelId="{270F2C3F-919C-C647-A6E0-C04F8F445508}" type="pres">
      <dgm:prSet presAssocID="{B13C8DB6-0C36-4543-8F6D-FABC6B52A2B0}" presName="parentText" presStyleLbl="node1" presStyleIdx="0" presStyleCnt="2">
        <dgm:presLayoutVars>
          <dgm:chMax val="0"/>
          <dgm:bulletEnabled val="1"/>
        </dgm:presLayoutVars>
      </dgm:prSet>
      <dgm:spPr/>
    </dgm:pt>
    <dgm:pt modelId="{BCA3E0BB-70F4-6E42-855E-6E25721E55EA}" type="pres">
      <dgm:prSet presAssocID="{A948B086-C00D-4E01-B0CA-B218EE7556BB}" presName="spacer" presStyleCnt="0"/>
      <dgm:spPr/>
    </dgm:pt>
    <dgm:pt modelId="{5F0DE917-9FE4-3A4B-8B2D-E091F1AC40CD}" type="pres">
      <dgm:prSet presAssocID="{684F1D7A-1661-421B-9ADC-BD28DA303383}" presName="parentText" presStyleLbl="node1" presStyleIdx="1" presStyleCnt="2">
        <dgm:presLayoutVars>
          <dgm:chMax val="0"/>
          <dgm:bulletEnabled val="1"/>
        </dgm:presLayoutVars>
      </dgm:prSet>
      <dgm:spPr/>
    </dgm:pt>
    <dgm:pt modelId="{19B4C23B-0C42-7D43-8E35-7432B1B2FC93}" type="pres">
      <dgm:prSet presAssocID="{684F1D7A-1661-421B-9ADC-BD28DA303383}" presName="childText" presStyleLbl="revTx" presStyleIdx="0" presStyleCnt="1">
        <dgm:presLayoutVars>
          <dgm:bulletEnabled val="1"/>
        </dgm:presLayoutVars>
      </dgm:prSet>
      <dgm:spPr/>
    </dgm:pt>
  </dgm:ptLst>
  <dgm:cxnLst>
    <dgm:cxn modelId="{621A1101-77AB-3A48-8768-0AC63733ACE1}" type="presOf" srcId="{6885678A-C08F-4308-B8CA-5250CD4B2B11}" destId="{19B4C23B-0C42-7D43-8E35-7432B1B2FC93}" srcOrd="0" destOrd="6" presId="urn:microsoft.com/office/officeart/2005/8/layout/vList2"/>
    <dgm:cxn modelId="{36F71602-110E-C94A-A722-39439B3521AA}" type="presOf" srcId="{B563CC12-6AF2-4CD1-AADE-9DC470B05D88}" destId="{19B4C23B-0C42-7D43-8E35-7432B1B2FC93}" srcOrd="0" destOrd="0" presId="urn:microsoft.com/office/officeart/2005/8/layout/vList2"/>
    <dgm:cxn modelId="{491EB721-52E5-8940-8D3C-E99053F82383}" type="presOf" srcId="{B13C8DB6-0C36-4543-8F6D-FABC6B52A2B0}" destId="{270F2C3F-919C-C647-A6E0-C04F8F445508}" srcOrd="0" destOrd="0" presId="urn:microsoft.com/office/officeart/2005/8/layout/vList2"/>
    <dgm:cxn modelId="{38925329-0490-401B-812B-2F2C16D45081}" srcId="{684F1D7A-1661-421B-9ADC-BD28DA303383}" destId="{535136A0-C397-4C5F-8F6A-DAD759B0074D}" srcOrd="2" destOrd="0" parTransId="{733B28DA-B5AB-423D-8190-FB262DA58785}" sibTransId="{CC273888-482E-42AB-BA55-2098FF21A7E9}"/>
    <dgm:cxn modelId="{36872543-1968-45B2-9DEA-2E6459F79350}" srcId="{684F1D7A-1661-421B-9ADC-BD28DA303383}" destId="{6885678A-C08F-4308-B8CA-5250CD4B2B11}" srcOrd="4" destOrd="0" parTransId="{8C9F6A99-4921-44EF-B1E1-235AFC608832}" sibTransId="{29D3BFBD-5C3B-43CE-9A07-B483C6262CC0}"/>
    <dgm:cxn modelId="{D3F2157E-DDEC-6C42-809A-D22DC5065D97}" type="presOf" srcId="{973DAFC3-E695-49C4-83C0-B4F417E88E49}" destId="{19B4C23B-0C42-7D43-8E35-7432B1B2FC93}" srcOrd="0" destOrd="2" presId="urn:microsoft.com/office/officeart/2005/8/layout/vList2"/>
    <dgm:cxn modelId="{805CCD82-23E4-464E-8687-25B158F878B3}" srcId="{22953408-6D96-4BBA-A84D-45FCDF247ACC}" destId="{B13C8DB6-0C36-4543-8F6D-FABC6B52A2B0}" srcOrd="0" destOrd="0" parTransId="{F4623AB8-183A-4C1B-A717-7C15BFCA9BB0}" sibTransId="{A948B086-C00D-4E01-B0CA-B218EE7556BB}"/>
    <dgm:cxn modelId="{6090B09C-F699-4C44-BDD3-C42D1095F7B5}" type="presOf" srcId="{32095295-AD88-4AB3-98DA-BBEDA9223213}" destId="{19B4C23B-0C42-7D43-8E35-7432B1B2FC93}" srcOrd="0" destOrd="1" presId="urn:microsoft.com/office/officeart/2005/8/layout/vList2"/>
    <dgm:cxn modelId="{3B66B59C-17CA-C04B-A2B5-7F33DA320222}" type="presOf" srcId="{535136A0-C397-4C5F-8F6A-DAD759B0074D}" destId="{19B4C23B-0C42-7D43-8E35-7432B1B2FC93}" srcOrd="0" destOrd="4" presId="urn:microsoft.com/office/officeart/2005/8/layout/vList2"/>
    <dgm:cxn modelId="{7525F2A1-20F1-4F68-83FA-3A5367124E33}" srcId="{B563CC12-6AF2-4CD1-AADE-9DC470B05D88}" destId="{32095295-AD88-4AB3-98DA-BBEDA9223213}" srcOrd="0" destOrd="0" parTransId="{359B9C6F-FF19-4B9E-A570-8BFE320184A8}" sibTransId="{D4D8D54E-C75A-48A8-B1DC-8F1B7E876CF6}"/>
    <dgm:cxn modelId="{4F2DFEA5-997F-054A-A0E8-7C0DB136F50E}" type="presOf" srcId="{22953408-6D96-4BBA-A84D-45FCDF247ACC}" destId="{15C57347-C868-3C44-87F0-E516499C6392}" srcOrd="0" destOrd="0" presId="urn:microsoft.com/office/officeart/2005/8/layout/vList2"/>
    <dgm:cxn modelId="{4F9548AB-BEF3-46FA-BAA8-8ECC75E903CA}" srcId="{22953408-6D96-4BBA-A84D-45FCDF247ACC}" destId="{684F1D7A-1661-421B-9ADC-BD28DA303383}" srcOrd="1" destOrd="0" parTransId="{C26F67CC-402B-4107-9FCF-D458F8A3F843}" sibTransId="{1C43BE2A-36D1-4DB5-A8DE-8D9B535E1B79}"/>
    <dgm:cxn modelId="{9DD230BE-EC5D-F548-9BE6-5242D0C0755B}" type="presOf" srcId="{684F1D7A-1661-421B-9ADC-BD28DA303383}" destId="{5F0DE917-9FE4-3A4B-8B2D-E091F1AC40CD}" srcOrd="0" destOrd="0" presId="urn:microsoft.com/office/officeart/2005/8/layout/vList2"/>
    <dgm:cxn modelId="{B76A7FD6-A236-4CB4-93CA-3332E1B209B5}" srcId="{684F1D7A-1661-421B-9ADC-BD28DA303383}" destId="{006D77BE-2E0D-4179-99B4-F9723988B8D2}" srcOrd="1" destOrd="0" parTransId="{808FA6B8-0E69-48CC-B431-187CB7677D95}" sibTransId="{1C9FF3CB-8BA9-4E25-BC57-29561EB2140B}"/>
    <dgm:cxn modelId="{6791A2DD-954D-4F90-96AE-C696889C73D2}" srcId="{684F1D7A-1661-421B-9ADC-BD28DA303383}" destId="{B563CC12-6AF2-4CD1-AADE-9DC470B05D88}" srcOrd="0" destOrd="0" parTransId="{18F29E08-0992-46F4-8CFD-7F8F60FD796D}" sibTransId="{F3892586-3360-48B7-8CAB-330B2FC656C4}"/>
    <dgm:cxn modelId="{C6E7C6E1-9E0E-4392-AAF2-F9D68F701C74}" srcId="{B563CC12-6AF2-4CD1-AADE-9DC470B05D88}" destId="{973DAFC3-E695-49C4-83C0-B4F417E88E49}" srcOrd="1" destOrd="0" parTransId="{06632D4B-B4A6-4765-8C9E-A8FA3C289E75}" sibTransId="{EA6AB7D4-DC74-40DD-8CC7-F2E0C3761AA5}"/>
    <dgm:cxn modelId="{F20D30F3-5013-433B-B50F-A55E45F8A7A1}" srcId="{684F1D7A-1661-421B-9ADC-BD28DA303383}" destId="{9C4AFB63-0666-4671-952D-6FD796E0B0B3}" srcOrd="3" destOrd="0" parTransId="{1C2BACC8-CD10-4AAE-B96E-D561FAF4F695}" sibTransId="{C85B2622-9F69-412B-ABDB-5233D10D73F2}"/>
    <dgm:cxn modelId="{1E2D05F4-4C4F-C647-BABA-A05DB949A6AA}" type="presOf" srcId="{9C4AFB63-0666-4671-952D-6FD796E0B0B3}" destId="{19B4C23B-0C42-7D43-8E35-7432B1B2FC93}" srcOrd="0" destOrd="5" presId="urn:microsoft.com/office/officeart/2005/8/layout/vList2"/>
    <dgm:cxn modelId="{BC10E5FD-C6D1-004A-9BA8-A138C85F661F}" type="presOf" srcId="{006D77BE-2E0D-4179-99B4-F9723988B8D2}" destId="{19B4C23B-0C42-7D43-8E35-7432B1B2FC93}" srcOrd="0" destOrd="3" presId="urn:microsoft.com/office/officeart/2005/8/layout/vList2"/>
    <dgm:cxn modelId="{EA427E4A-C93A-924D-8BED-0DD3E1426CEB}" type="presParOf" srcId="{15C57347-C868-3C44-87F0-E516499C6392}" destId="{270F2C3F-919C-C647-A6E0-C04F8F445508}" srcOrd="0" destOrd="0" presId="urn:microsoft.com/office/officeart/2005/8/layout/vList2"/>
    <dgm:cxn modelId="{594B9724-4443-214D-9299-0FD14F3CA199}" type="presParOf" srcId="{15C57347-C868-3C44-87F0-E516499C6392}" destId="{BCA3E0BB-70F4-6E42-855E-6E25721E55EA}" srcOrd="1" destOrd="0" presId="urn:microsoft.com/office/officeart/2005/8/layout/vList2"/>
    <dgm:cxn modelId="{B3E3E40D-53FA-D444-9034-C3D2C8A478B6}" type="presParOf" srcId="{15C57347-C868-3C44-87F0-E516499C6392}" destId="{5F0DE917-9FE4-3A4B-8B2D-E091F1AC40CD}" srcOrd="2" destOrd="0" presId="urn:microsoft.com/office/officeart/2005/8/layout/vList2"/>
    <dgm:cxn modelId="{26F1B468-371E-F543-B755-EDFAAD10AD3B}" type="presParOf" srcId="{15C57347-C868-3C44-87F0-E516499C6392}" destId="{19B4C23B-0C42-7D43-8E35-7432B1B2FC9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0F84BC-C387-432C-BABA-D4ED5FD1537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6B71CE0-B377-4B39-9E94-4A4B3D0AA764}">
      <dgm:prSet/>
      <dgm:spPr/>
      <dgm:t>
        <a:bodyPr/>
        <a:lstStyle/>
        <a:p>
          <a:r>
            <a:rPr lang="fr-FR"/>
            <a:t>Maintien attention : difficulté à rester concentré sur une tâche, à terminer ce qu</a:t>
          </a:r>
          <a:r>
            <a:rPr lang="ja-JP"/>
            <a:t>’</a:t>
          </a:r>
          <a:r>
            <a:rPr lang="fr-FR"/>
            <a:t>il entreprend</a:t>
          </a:r>
          <a:endParaRPr lang="en-US"/>
        </a:p>
      </dgm:t>
    </dgm:pt>
    <dgm:pt modelId="{09319953-8A6B-4C4F-A126-5EBB2E85A04F}" type="parTrans" cxnId="{B7572046-1BA8-44C6-9138-B45BEBCD5910}">
      <dgm:prSet/>
      <dgm:spPr/>
      <dgm:t>
        <a:bodyPr/>
        <a:lstStyle/>
        <a:p>
          <a:endParaRPr lang="en-US"/>
        </a:p>
      </dgm:t>
    </dgm:pt>
    <dgm:pt modelId="{F1EB0CD1-A859-4949-8779-C5458D2626A6}" type="sibTrans" cxnId="{B7572046-1BA8-44C6-9138-B45BEBCD5910}">
      <dgm:prSet/>
      <dgm:spPr/>
      <dgm:t>
        <a:bodyPr/>
        <a:lstStyle/>
        <a:p>
          <a:endParaRPr lang="en-US"/>
        </a:p>
      </dgm:t>
    </dgm:pt>
    <dgm:pt modelId="{B1C94CC6-F942-4246-845C-7A910FE3D9BB}">
      <dgm:prSet/>
      <dgm:spPr/>
      <dgm:t>
        <a:bodyPr/>
        <a:lstStyle/>
        <a:p>
          <a:r>
            <a:rPr lang="fr-FR"/>
            <a:t>Focalisation attention : difficulté à focaliser sur une tâche</a:t>
          </a:r>
          <a:endParaRPr lang="en-US"/>
        </a:p>
      </dgm:t>
    </dgm:pt>
    <dgm:pt modelId="{71208DBC-A18E-45E6-89C1-ED0395D42226}" type="parTrans" cxnId="{C41FD97C-3DCE-41CF-851A-B7728BA5A334}">
      <dgm:prSet/>
      <dgm:spPr/>
      <dgm:t>
        <a:bodyPr/>
        <a:lstStyle/>
        <a:p>
          <a:endParaRPr lang="en-US"/>
        </a:p>
      </dgm:t>
    </dgm:pt>
    <dgm:pt modelId="{B9F607EE-AAF2-49F6-AE31-C318D4879570}" type="sibTrans" cxnId="{C41FD97C-3DCE-41CF-851A-B7728BA5A334}">
      <dgm:prSet/>
      <dgm:spPr/>
      <dgm:t>
        <a:bodyPr/>
        <a:lstStyle/>
        <a:p>
          <a:endParaRPr lang="en-US"/>
        </a:p>
      </dgm:t>
    </dgm:pt>
    <dgm:pt modelId="{9EDF1019-5088-4E62-A3A1-D517A03B7D4C}">
      <dgm:prSet/>
      <dgm:spPr/>
      <dgm:t>
        <a:bodyPr/>
        <a:lstStyle/>
        <a:p>
          <a:r>
            <a:rPr lang="fr-FR"/>
            <a:t>Distractible : perd ses affaires, ses outils, oublie ce qu</a:t>
          </a:r>
          <a:r>
            <a:rPr lang="ja-JP"/>
            <a:t>’</a:t>
          </a:r>
          <a:r>
            <a:rPr lang="fr-FR"/>
            <a:t>on lui a demandé de faire</a:t>
          </a:r>
          <a:endParaRPr lang="en-US"/>
        </a:p>
      </dgm:t>
    </dgm:pt>
    <dgm:pt modelId="{D15A2330-035D-4ED4-9D89-559ED8827B4A}" type="parTrans" cxnId="{E9B1A977-8C75-4872-A7FE-C050A7670815}">
      <dgm:prSet/>
      <dgm:spPr/>
      <dgm:t>
        <a:bodyPr/>
        <a:lstStyle/>
        <a:p>
          <a:endParaRPr lang="en-US"/>
        </a:p>
      </dgm:t>
    </dgm:pt>
    <dgm:pt modelId="{12A97C2E-0D89-4FCE-AB9D-2F1A58D8463D}" type="sibTrans" cxnId="{E9B1A977-8C75-4872-A7FE-C050A7670815}">
      <dgm:prSet/>
      <dgm:spPr/>
      <dgm:t>
        <a:bodyPr/>
        <a:lstStyle/>
        <a:p>
          <a:endParaRPr lang="en-US"/>
        </a:p>
      </dgm:t>
    </dgm:pt>
    <dgm:pt modelId="{46849836-104C-49DC-B940-F6B2139AC50B}">
      <dgm:prSet/>
      <dgm:spPr/>
      <dgm:t>
        <a:bodyPr/>
        <a:lstStyle/>
        <a:p>
          <a:r>
            <a:rPr lang="fr-FR"/>
            <a:t>Partage de l</a:t>
          </a:r>
          <a:r>
            <a:rPr lang="ja-JP"/>
            <a:t>’</a:t>
          </a:r>
          <a:r>
            <a:rPr lang="fr-FR"/>
            <a:t>attention : ne peut faire plusieurs choses en même temps</a:t>
          </a:r>
          <a:endParaRPr lang="en-US"/>
        </a:p>
      </dgm:t>
    </dgm:pt>
    <dgm:pt modelId="{F733A333-F457-4ECD-B1FE-1A929EA48CC2}" type="parTrans" cxnId="{2D6E2D2D-D167-4A13-BB4C-93EED8A9BDDB}">
      <dgm:prSet/>
      <dgm:spPr/>
      <dgm:t>
        <a:bodyPr/>
        <a:lstStyle/>
        <a:p>
          <a:endParaRPr lang="en-US"/>
        </a:p>
      </dgm:t>
    </dgm:pt>
    <dgm:pt modelId="{A2E8FF06-38B8-4175-AE9D-82BDFC48EAA5}" type="sibTrans" cxnId="{2D6E2D2D-D167-4A13-BB4C-93EED8A9BDDB}">
      <dgm:prSet/>
      <dgm:spPr/>
      <dgm:t>
        <a:bodyPr/>
        <a:lstStyle/>
        <a:p>
          <a:endParaRPr lang="en-US"/>
        </a:p>
      </dgm:t>
    </dgm:pt>
    <dgm:pt modelId="{29C3B539-E141-4E3D-BA1E-03A1FC6AF7C4}">
      <dgm:prSet/>
      <dgm:spPr/>
      <dgm:t>
        <a:bodyPr/>
        <a:lstStyle/>
        <a:p>
          <a:r>
            <a:rPr lang="fr-FR"/>
            <a:t>Semble ne pas écouter, ne pas se souvenir</a:t>
          </a:r>
          <a:endParaRPr lang="en-US"/>
        </a:p>
      </dgm:t>
    </dgm:pt>
    <dgm:pt modelId="{5A16E4B4-C26E-469D-978D-EF6B30133B46}" type="parTrans" cxnId="{CE63B341-5DBD-4B8B-B6D8-57F337B9370F}">
      <dgm:prSet/>
      <dgm:spPr/>
      <dgm:t>
        <a:bodyPr/>
        <a:lstStyle/>
        <a:p>
          <a:endParaRPr lang="en-US"/>
        </a:p>
      </dgm:t>
    </dgm:pt>
    <dgm:pt modelId="{72CD872F-B7A2-4126-ACAA-13DD77AC25B5}" type="sibTrans" cxnId="{CE63B341-5DBD-4B8B-B6D8-57F337B9370F}">
      <dgm:prSet/>
      <dgm:spPr/>
      <dgm:t>
        <a:bodyPr/>
        <a:lstStyle/>
        <a:p>
          <a:endParaRPr lang="en-US"/>
        </a:p>
      </dgm:t>
    </dgm:pt>
    <dgm:pt modelId="{8E07A561-CF6C-4716-8D52-814FBCD876C4}" type="pres">
      <dgm:prSet presAssocID="{6F0F84BC-C387-432C-BABA-D4ED5FD15375}" presName="root" presStyleCnt="0">
        <dgm:presLayoutVars>
          <dgm:dir/>
          <dgm:resizeHandles val="exact"/>
        </dgm:presLayoutVars>
      </dgm:prSet>
      <dgm:spPr/>
    </dgm:pt>
    <dgm:pt modelId="{459B73F6-A085-45C4-BC5A-31E614EE0FF4}" type="pres">
      <dgm:prSet presAssocID="{F6B71CE0-B377-4B39-9E94-4A4B3D0AA764}" presName="compNode" presStyleCnt="0"/>
      <dgm:spPr/>
    </dgm:pt>
    <dgm:pt modelId="{A2AE5FDC-7E40-40AD-AD96-B35E0BC31E23}" type="pres">
      <dgm:prSet presAssocID="{F6B71CE0-B377-4B39-9E94-4A4B3D0AA764}" presName="bgRect" presStyleLbl="bgShp" presStyleIdx="0" presStyleCnt="5"/>
      <dgm:spPr/>
    </dgm:pt>
    <dgm:pt modelId="{C9CD5BDC-7AC4-496A-96A2-1C32EF9A1DF6}" type="pres">
      <dgm:prSet presAssocID="{F6B71CE0-B377-4B39-9E94-4A4B3D0AA76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BAAA26D6-9388-4495-9FE9-DD3C69456185}" type="pres">
      <dgm:prSet presAssocID="{F6B71CE0-B377-4B39-9E94-4A4B3D0AA764}" presName="spaceRect" presStyleCnt="0"/>
      <dgm:spPr/>
    </dgm:pt>
    <dgm:pt modelId="{F8256DAE-E659-4E1F-AD8C-245BD84F444B}" type="pres">
      <dgm:prSet presAssocID="{F6B71CE0-B377-4B39-9E94-4A4B3D0AA764}" presName="parTx" presStyleLbl="revTx" presStyleIdx="0" presStyleCnt="5">
        <dgm:presLayoutVars>
          <dgm:chMax val="0"/>
          <dgm:chPref val="0"/>
        </dgm:presLayoutVars>
      </dgm:prSet>
      <dgm:spPr/>
    </dgm:pt>
    <dgm:pt modelId="{D0016EFE-55D5-43F2-AFA2-7CF04BE2234C}" type="pres">
      <dgm:prSet presAssocID="{F1EB0CD1-A859-4949-8779-C5458D2626A6}" presName="sibTrans" presStyleCnt="0"/>
      <dgm:spPr/>
    </dgm:pt>
    <dgm:pt modelId="{1A30DC33-BEFC-4EA9-985E-3FCDCCA1527F}" type="pres">
      <dgm:prSet presAssocID="{B1C94CC6-F942-4246-845C-7A910FE3D9BB}" presName="compNode" presStyleCnt="0"/>
      <dgm:spPr/>
    </dgm:pt>
    <dgm:pt modelId="{00CFDA38-D2A4-42BA-8CC3-79DD08247CBC}" type="pres">
      <dgm:prSet presAssocID="{B1C94CC6-F942-4246-845C-7A910FE3D9BB}" presName="bgRect" presStyleLbl="bgShp" presStyleIdx="1" presStyleCnt="5"/>
      <dgm:spPr/>
    </dgm:pt>
    <dgm:pt modelId="{4904960D-AB66-4273-8600-4931B6C026C9}" type="pres">
      <dgm:prSet presAssocID="{B1C94CC6-F942-4246-845C-7A910FE3D9B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C686B34-88EB-4B29-9010-4643C79BEA84}" type="pres">
      <dgm:prSet presAssocID="{B1C94CC6-F942-4246-845C-7A910FE3D9BB}" presName="spaceRect" presStyleCnt="0"/>
      <dgm:spPr/>
    </dgm:pt>
    <dgm:pt modelId="{DE4AF16E-5BB0-4EF3-B0DC-03EC2EB436DD}" type="pres">
      <dgm:prSet presAssocID="{B1C94CC6-F942-4246-845C-7A910FE3D9BB}" presName="parTx" presStyleLbl="revTx" presStyleIdx="1" presStyleCnt="5">
        <dgm:presLayoutVars>
          <dgm:chMax val="0"/>
          <dgm:chPref val="0"/>
        </dgm:presLayoutVars>
      </dgm:prSet>
      <dgm:spPr/>
    </dgm:pt>
    <dgm:pt modelId="{9C2A29B6-8966-4B30-912E-3CAF90960CD3}" type="pres">
      <dgm:prSet presAssocID="{B9F607EE-AAF2-49F6-AE31-C318D4879570}" presName="sibTrans" presStyleCnt="0"/>
      <dgm:spPr/>
    </dgm:pt>
    <dgm:pt modelId="{1E82D532-87E2-4E4B-B213-C9F3E39D0D01}" type="pres">
      <dgm:prSet presAssocID="{9EDF1019-5088-4E62-A3A1-D517A03B7D4C}" presName="compNode" presStyleCnt="0"/>
      <dgm:spPr/>
    </dgm:pt>
    <dgm:pt modelId="{A7240A6C-D99A-4C2D-A7B8-6FD11583F85E}" type="pres">
      <dgm:prSet presAssocID="{9EDF1019-5088-4E62-A3A1-D517A03B7D4C}" presName="bgRect" presStyleLbl="bgShp" presStyleIdx="2" presStyleCnt="5"/>
      <dgm:spPr/>
    </dgm:pt>
    <dgm:pt modelId="{04D7323B-FC36-4391-961E-CB51ECA2A97D}" type="pres">
      <dgm:prSet presAssocID="{9EDF1019-5088-4E62-A3A1-D517A03B7D4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ning Tools"/>
        </a:ext>
      </dgm:extLst>
    </dgm:pt>
    <dgm:pt modelId="{7FE4DF64-E5BB-435D-A80E-62602BD15850}" type="pres">
      <dgm:prSet presAssocID="{9EDF1019-5088-4E62-A3A1-D517A03B7D4C}" presName="spaceRect" presStyleCnt="0"/>
      <dgm:spPr/>
    </dgm:pt>
    <dgm:pt modelId="{CFC1B59E-3B7E-4EE3-9E70-B8351B022596}" type="pres">
      <dgm:prSet presAssocID="{9EDF1019-5088-4E62-A3A1-D517A03B7D4C}" presName="parTx" presStyleLbl="revTx" presStyleIdx="2" presStyleCnt="5">
        <dgm:presLayoutVars>
          <dgm:chMax val="0"/>
          <dgm:chPref val="0"/>
        </dgm:presLayoutVars>
      </dgm:prSet>
      <dgm:spPr/>
    </dgm:pt>
    <dgm:pt modelId="{E708C648-7F1D-418E-86B8-2F89C2FA9345}" type="pres">
      <dgm:prSet presAssocID="{12A97C2E-0D89-4FCE-AB9D-2F1A58D8463D}" presName="sibTrans" presStyleCnt="0"/>
      <dgm:spPr/>
    </dgm:pt>
    <dgm:pt modelId="{0808795E-2BDF-46D4-A5ED-7DB1A9DC1E01}" type="pres">
      <dgm:prSet presAssocID="{46849836-104C-49DC-B940-F6B2139AC50B}" presName="compNode" presStyleCnt="0"/>
      <dgm:spPr/>
    </dgm:pt>
    <dgm:pt modelId="{625CC634-0C86-4B9E-B725-E054A9C8B7B9}" type="pres">
      <dgm:prSet presAssocID="{46849836-104C-49DC-B940-F6B2139AC50B}" presName="bgRect" presStyleLbl="bgShp" presStyleIdx="3" presStyleCnt="5"/>
      <dgm:spPr/>
    </dgm:pt>
    <dgm:pt modelId="{005351DA-00E5-41EE-93FC-A9B1AF797214}" type="pres">
      <dgm:prSet presAssocID="{46849836-104C-49DC-B940-F6B2139AC50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a:ext>
      </dgm:extLst>
    </dgm:pt>
    <dgm:pt modelId="{FD980F16-E611-4C36-8BF5-89A650FF1808}" type="pres">
      <dgm:prSet presAssocID="{46849836-104C-49DC-B940-F6B2139AC50B}" presName="spaceRect" presStyleCnt="0"/>
      <dgm:spPr/>
    </dgm:pt>
    <dgm:pt modelId="{76C00FB7-26FC-41BB-8413-6611E3DF89B6}" type="pres">
      <dgm:prSet presAssocID="{46849836-104C-49DC-B940-F6B2139AC50B}" presName="parTx" presStyleLbl="revTx" presStyleIdx="3" presStyleCnt="5">
        <dgm:presLayoutVars>
          <dgm:chMax val="0"/>
          <dgm:chPref val="0"/>
        </dgm:presLayoutVars>
      </dgm:prSet>
      <dgm:spPr/>
    </dgm:pt>
    <dgm:pt modelId="{E5229ADB-A27B-458A-BEF6-B25C147D709C}" type="pres">
      <dgm:prSet presAssocID="{A2E8FF06-38B8-4175-AE9D-82BDFC48EAA5}" presName="sibTrans" presStyleCnt="0"/>
      <dgm:spPr/>
    </dgm:pt>
    <dgm:pt modelId="{D4C93105-69CE-4629-98AA-D341DC7785CE}" type="pres">
      <dgm:prSet presAssocID="{29C3B539-E141-4E3D-BA1E-03A1FC6AF7C4}" presName="compNode" presStyleCnt="0"/>
      <dgm:spPr/>
    </dgm:pt>
    <dgm:pt modelId="{FF7E26F0-3698-4CE1-9301-0B1FB1474853}" type="pres">
      <dgm:prSet presAssocID="{29C3B539-E141-4E3D-BA1E-03A1FC6AF7C4}" presName="bgRect" presStyleLbl="bgShp" presStyleIdx="4" presStyleCnt="5"/>
      <dgm:spPr/>
    </dgm:pt>
    <dgm:pt modelId="{CEA86F55-FED3-470D-A744-209A48E089AC}" type="pres">
      <dgm:prSet presAssocID="{29C3B539-E141-4E3D-BA1E-03A1FC6AF7C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2DF8EA95-04FF-412A-9C92-EC2B7577348B}" type="pres">
      <dgm:prSet presAssocID="{29C3B539-E141-4E3D-BA1E-03A1FC6AF7C4}" presName="spaceRect" presStyleCnt="0"/>
      <dgm:spPr/>
    </dgm:pt>
    <dgm:pt modelId="{D477E2F2-63DA-4225-9BA8-F662A295BB7E}" type="pres">
      <dgm:prSet presAssocID="{29C3B539-E141-4E3D-BA1E-03A1FC6AF7C4}" presName="parTx" presStyleLbl="revTx" presStyleIdx="4" presStyleCnt="5">
        <dgm:presLayoutVars>
          <dgm:chMax val="0"/>
          <dgm:chPref val="0"/>
        </dgm:presLayoutVars>
      </dgm:prSet>
      <dgm:spPr/>
    </dgm:pt>
  </dgm:ptLst>
  <dgm:cxnLst>
    <dgm:cxn modelId="{2A06A00A-A71F-4396-ACF3-835333E7F002}" type="presOf" srcId="{B1C94CC6-F942-4246-845C-7A910FE3D9BB}" destId="{DE4AF16E-5BB0-4EF3-B0DC-03EC2EB436DD}" srcOrd="0" destOrd="0" presId="urn:microsoft.com/office/officeart/2018/2/layout/IconVerticalSolidList"/>
    <dgm:cxn modelId="{5DE95F0B-0A99-4CD1-B761-3194DC122F7E}" type="presOf" srcId="{29C3B539-E141-4E3D-BA1E-03A1FC6AF7C4}" destId="{D477E2F2-63DA-4225-9BA8-F662A295BB7E}" srcOrd="0" destOrd="0" presId="urn:microsoft.com/office/officeart/2018/2/layout/IconVerticalSolidList"/>
    <dgm:cxn modelId="{CF549B1F-2286-4879-A342-C2F19CFFA481}" type="presOf" srcId="{F6B71CE0-B377-4B39-9E94-4A4B3D0AA764}" destId="{F8256DAE-E659-4E1F-AD8C-245BD84F444B}" srcOrd="0" destOrd="0" presId="urn:microsoft.com/office/officeart/2018/2/layout/IconVerticalSolidList"/>
    <dgm:cxn modelId="{2D6E2D2D-D167-4A13-BB4C-93EED8A9BDDB}" srcId="{6F0F84BC-C387-432C-BABA-D4ED5FD15375}" destId="{46849836-104C-49DC-B940-F6B2139AC50B}" srcOrd="3" destOrd="0" parTransId="{F733A333-F457-4ECD-B1FE-1A929EA48CC2}" sibTransId="{A2E8FF06-38B8-4175-AE9D-82BDFC48EAA5}"/>
    <dgm:cxn modelId="{CE63B341-5DBD-4B8B-B6D8-57F337B9370F}" srcId="{6F0F84BC-C387-432C-BABA-D4ED5FD15375}" destId="{29C3B539-E141-4E3D-BA1E-03A1FC6AF7C4}" srcOrd="4" destOrd="0" parTransId="{5A16E4B4-C26E-469D-978D-EF6B30133B46}" sibTransId="{72CD872F-B7A2-4126-ACAA-13DD77AC25B5}"/>
    <dgm:cxn modelId="{812DA242-3BEA-40AA-8F18-A58E7B0475CD}" type="presOf" srcId="{9EDF1019-5088-4E62-A3A1-D517A03B7D4C}" destId="{CFC1B59E-3B7E-4EE3-9E70-B8351B022596}" srcOrd="0" destOrd="0" presId="urn:microsoft.com/office/officeart/2018/2/layout/IconVerticalSolidList"/>
    <dgm:cxn modelId="{B7572046-1BA8-44C6-9138-B45BEBCD5910}" srcId="{6F0F84BC-C387-432C-BABA-D4ED5FD15375}" destId="{F6B71CE0-B377-4B39-9E94-4A4B3D0AA764}" srcOrd="0" destOrd="0" parTransId="{09319953-8A6B-4C4F-A126-5EBB2E85A04F}" sibTransId="{F1EB0CD1-A859-4949-8779-C5458D2626A6}"/>
    <dgm:cxn modelId="{7035EA4E-47BF-4C73-B8BA-7EEE321F2EC4}" type="presOf" srcId="{6F0F84BC-C387-432C-BABA-D4ED5FD15375}" destId="{8E07A561-CF6C-4716-8D52-814FBCD876C4}" srcOrd="0" destOrd="0" presId="urn:microsoft.com/office/officeart/2018/2/layout/IconVerticalSolidList"/>
    <dgm:cxn modelId="{E9B1A977-8C75-4872-A7FE-C050A7670815}" srcId="{6F0F84BC-C387-432C-BABA-D4ED5FD15375}" destId="{9EDF1019-5088-4E62-A3A1-D517A03B7D4C}" srcOrd="2" destOrd="0" parTransId="{D15A2330-035D-4ED4-9D89-559ED8827B4A}" sibTransId="{12A97C2E-0D89-4FCE-AB9D-2F1A58D8463D}"/>
    <dgm:cxn modelId="{C41FD97C-3DCE-41CF-851A-B7728BA5A334}" srcId="{6F0F84BC-C387-432C-BABA-D4ED5FD15375}" destId="{B1C94CC6-F942-4246-845C-7A910FE3D9BB}" srcOrd="1" destOrd="0" parTransId="{71208DBC-A18E-45E6-89C1-ED0395D42226}" sibTransId="{B9F607EE-AAF2-49F6-AE31-C318D4879570}"/>
    <dgm:cxn modelId="{F47088AE-4BB1-4433-BF9D-1D2C28E60C28}" type="presOf" srcId="{46849836-104C-49DC-B940-F6B2139AC50B}" destId="{76C00FB7-26FC-41BB-8413-6611E3DF89B6}" srcOrd="0" destOrd="0" presId="urn:microsoft.com/office/officeart/2018/2/layout/IconVerticalSolidList"/>
    <dgm:cxn modelId="{3207EEC3-3F2B-4946-84DA-5C801D628E42}" type="presParOf" srcId="{8E07A561-CF6C-4716-8D52-814FBCD876C4}" destId="{459B73F6-A085-45C4-BC5A-31E614EE0FF4}" srcOrd="0" destOrd="0" presId="urn:microsoft.com/office/officeart/2018/2/layout/IconVerticalSolidList"/>
    <dgm:cxn modelId="{BAFCA5AF-BAB7-4015-8052-EE8E013582D1}" type="presParOf" srcId="{459B73F6-A085-45C4-BC5A-31E614EE0FF4}" destId="{A2AE5FDC-7E40-40AD-AD96-B35E0BC31E23}" srcOrd="0" destOrd="0" presId="urn:microsoft.com/office/officeart/2018/2/layout/IconVerticalSolidList"/>
    <dgm:cxn modelId="{D057FCDA-4848-46C5-89DE-BA696224D51E}" type="presParOf" srcId="{459B73F6-A085-45C4-BC5A-31E614EE0FF4}" destId="{C9CD5BDC-7AC4-496A-96A2-1C32EF9A1DF6}" srcOrd="1" destOrd="0" presId="urn:microsoft.com/office/officeart/2018/2/layout/IconVerticalSolidList"/>
    <dgm:cxn modelId="{BA9C3FD7-5DB9-4F27-9E1E-90980403AC56}" type="presParOf" srcId="{459B73F6-A085-45C4-BC5A-31E614EE0FF4}" destId="{BAAA26D6-9388-4495-9FE9-DD3C69456185}" srcOrd="2" destOrd="0" presId="urn:microsoft.com/office/officeart/2018/2/layout/IconVerticalSolidList"/>
    <dgm:cxn modelId="{A025FDA4-8E9E-4DDD-9C64-DC1B8C8A9A82}" type="presParOf" srcId="{459B73F6-A085-45C4-BC5A-31E614EE0FF4}" destId="{F8256DAE-E659-4E1F-AD8C-245BD84F444B}" srcOrd="3" destOrd="0" presId="urn:microsoft.com/office/officeart/2018/2/layout/IconVerticalSolidList"/>
    <dgm:cxn modelId="{43BE90DE-8C9E-4591-9EEB-C53312CEE696}" type="presParOf" srcId="{8E07A561-CF6C-4716-8D52-814FBCD876C4}" destId="{D0016EFE-55D5-43F2-AFA2-7CF04BE2234C}" srcOrd="1" destOrd="0" presId="urn:microsoft.com/office/officeart/2018/2/layout/IconVerticalSolidList"/>
    <dgm:cxn modelId="{7E2DA988-8341-40D4-B517-1CD529304319}" type="presParOf" srcId="{8E07A561-CF6C-4716-8D52-814FBCD876C4}" destId="{1A30DC33-BEFC-4EA9-985E-3FCDCCA1527F}" srcOrd="2" destOrd="0" presId="urn:microsoft.com/office/officeart/2018/2/layout/IconVerticalSolidList"/>
    <dgm:cxn modelId="{9E8C5C06-7B70-4201-BD15-A5174A9D8538}" type="presParOf" srcId="{1A30DC33-BEFC-4EA9-985E-3FCDCCA1527F}" destId="{00CFDA38-D2A4-42BA-8CC3-79DD08247CBC}" srcOrd="0" destOrd="0" presId="urn:microsoft.com/office/officeart/2018/2/layout/IconVerticalSolidList"/>
    <dgm:cxn modelId="{E9282296-0400-44A6-9BB3-D53D1DAE46A8}" type="presParOf" srcId="{1A30DC33-BEFC-4EA9-985E-3FCDCCA1527F}" destId="{4904960D-AB66-4273-8600-4931B6C026C9}" srcOrd="1" destOrd="0" presId="urn:microsoft.com/office/officeart/2018/2/layout/IconVerticalSolidList"/>
    <dgm:cxn modelId="{49867FD8-1059-4F46-9D5B-EA43847F6582}" type="presParOf" srcId="{1A30DC33-BEFC-4EA9-985E-3FCDCCA1527F}" destId="{EC686B34-88EB-4B29-9010-4643C79BEA84}" srcOrd="2" destOrd="0" presId="urn:microsoft.com/office/officeart/2018/2/layout/IconVerticalSolidList"/>
    <dgm:cxn modelId="{1CD19BE5-A6BD-4960-8328-679D3CBB66C1}" type="presParOf" srcId="{1A30DC33-BEFC-4EA9-985E-3FCDCCA1527F}" destId="{DE4AF16E-5BB0-4EF3-B0DC-03EC2EB436DD}" srcOrd="3" destOrd="0" presId="urn:microsoft.com/office/officeart/2018/2/layout/IconVerticalSolidList"/>
    <dgm:cxn modelId="{B7AD89A5-7797-473C-9353-A17FB81E1E49}" type="presParOf" srcId="{8E07A561-CF6C-4716-8D52-814FBCD876C4}" destId="{9C2A29B6-8966-4B30-912E-3CAF90960CD3}" srcOrd="3" destOrd="0" presId="urn:microsoft.com/office/officeart/2018/2/layout/IconVerticalSolidList"/>
    <dgm:cxn modelId="{93D977E6-B3C0-4954-BC3A-3F827118985F}" type="presParOf" srcId="{8E07A561-CF6C-4716-8D52-814FBCD876C4}" destId="{1E82D532-87E2-4E4B-B213-C9F3E39D0D01}" srcOrd="4" destOrd="0" presId="urn:microsoft.com/office/officeart/2018/2/layout/IconVerticalSolidList"/>
    <dgm:cxn modelId="{2A195D9F-DC63-4F14-8FA2-68C75AADBF62}" type="presParOf" srcId="{1E82D532-87E2-4E4B-B213-C9F3E39D0D01}" destId="{A7240A6C-D99A-4C2D-A7B8-6FD11583F85E}" srcOrd="0" destOrd="0" presId="urn:microsoft.com/office/officeart/2018/2/layout/IconVerticalSolidList"/>
    <dgm:cxn modelId="{91754246-F611-41BF-B156-E348725769EE}" type="presParOf" srcId="{1E82D532-87E2-4E4B-B213-C9F3E39D0D01}" destId="{04D7323B-FC36-4391-961E-CB51ECA2A97D}" srcOrd="1" destOrd="0" presId="urn:microsoft.com/office/officeart/2018/2/layout/IconVerticalSolidList"/>
    <dgm:cxn modelId="{59193EE0-8638-491D-8539-9FE86593B337}" type="presParOf" srcId="{1E82D532-87E2-4E4B-B213-C9F3E39D0D01}" destId="{7FE4DF64-E5BB-435D-A80E-62602BD15850}" srcOrd="2" destOrd="0" presId="urn:microsoft.com/office/officeart/2018/2/layout/IconVerticalSolidList"/>
    <dgm:cxn modelId="{1CCEC402-40E9-48D3-A0AF-57B6A84BB32D}" type="presParOf" srcId="{1E82D532-87E2-4E4B-B213-C9F3E39D0D01}" destId="{CFC1B59E-3B7E-4EE3-9E70-B8351B022596}" srcOrd="3" destOrd="0" presId="urn:microsoft.com/office/officeart/2018/2/layout/IconVerticalSolidList"/>
    <dgm:cxn modelId="{09B421FF-C3D9-4C30-96C1-151757E322D3}" type="presParOf" srcId="{8E07A561-CF6C-4716-8D52-814FBCD876C4}" destId="{E708C648-7F1D-418E-86B8-2F89C2FA9345}" srcOrd="5" destOrd="0" presId="urn:microsoft.com/office/officeart/2018/2/layout/IconVerticalSolidList"/>
    <dgm:cxn modelId="{496BC769-F1D8-4C84-8594-85D819B3120E}" type="presParOf" srcId="{8E07A561-CF6C-4716-8D52-814FBCD876C4}" destId="{0808795E-2BDF-46D4-A5ED-7DB1A9DC1E01}" srcOrd="6" destOrd="0" presId="urn:microsoft.com/office/officeart/2018/2/layout/IconVerticalSolidList"/>
    <dgm:cxn modelId="{266385EE-DDA2-4285-92B9-06F664333DC5}" type="presParOf" srcId="{0808795E-2BDF-46D4-A5ED-7DB1A9DC1E01}" destId="{625CC634-0C86-4B9E-B725-E054A9C8B7B9}" srcOrd="0" destOrd="0" presId="urn:microsoft.com/office/officeart/2018/2/layout/IconVerticalSolidList"/>
    <dgm:cxn modelId="{1994E824-0E1C-4248-A5E5-3981C1FF209C}" type="presParOf" srcId="{0808795E-2BDF-46D4-A5ED-7DB1A9DC1E01}" destId="{005351DA-00E5-41EE-93FC-A9B1AF797214}" srcOrd="1" destOrd="0" presId="urn:microsoft.com/office/officeart/2018/2/layout/IconVerticalSolidList"/>
    <dgm:cxn modelId="{A0B15171-A384-431B-9CB7-F3B935625963}" type="presParOf" srcId="{0808795E-2BDF-46D4-A5ED-7DB1A9DC1E01}" destId="{FD980F16-E611-4C36-8BF5-89A650FF1808}" srcOrd="2" destOrd="0" presId="urn:microsoft.com/office/officeart/2018/2/layout/IconVerticalSolidList"/>
    <dgm:cxn modelId="{02D9694E-0DF8-43F9-A98B-B5BB35F631DB}" type="presParOf" srcId="{0808795E-2BDF-46D4-A5ED-7DB1A9DC1E01}" destId="{76C00FB7-26FC-41BB-8413-6611E3DF89B6}" srcOrd="3" destOrd="0" presId="urn:microsoft.com/office/officeart/2018/2/layout/IconVerticalSolidList"/>
    <dgm:cxn modelId="{E110D803-E3B4-44D7-AB01-223EDA1393F9}" type="presParOf" srcId="{8E07A561-CF6C-4716-8D52-814FBCD876C4}" destId="{E5229ADB-A27B-458A-BEF6-B25C147D709C}" srcOrd="7" destOrd="0" presId="urn:microsoft.com/office/officeart/2018/2/layout/IconVerticalSolidList"/>
    <dgm:cxn modelId="{EB91ECF2-F82D-4281-B46B-F625801D846A}" type="presParOf" srcId="{8E07A561-CF6C-4716-8D52-814FBCD876C4}" destId="{D4C93105-69CE-4629-98AA-D341DC7785CE}" srcOrd="8" destOrd="0" presId="urn:microsoft.com/office/officeart/2018/2/layout/IconVerticalSolidList"/>
    <dgm:cxn modelId="{4FB6A379-DAFB-4172-A38E-B6067E2D9739}" type="presParOf" srcId="{D4C93105-69CE-4629-98AA-D341DC7785CE}" destId="{FF7E26F0-3698-4CE1-9301-0B1FB1474853}" srcOrd="0" destOrd="0" presId="urn:microsoft.com/office/officeart/2018/2/layout/IconVerticalSolidList"/>
    <dgm:cxn modelId="{B838E450-8A50-4668-B7AA-FB4508B839B8}" type="presParOf" srcId="{D4C93105-69CE-4629-98AA-D341DC7785CE}" destId="{CEA86F55-FED3-470D-A744-209A48E089AC}" srcOrd="1" destOrd="0" presId="urn:microsoft.com/office/officeart/2018/2/layout/IconVerticalSolidList"/>
    <dgm:cxn modelId="{86817D56-DDC9-4DA2-BD9D-590957EBE16E}" type="presParOf" srcId="{D4C93105-69CE-4629-98AA-D341DC7785CE}" destId="{2DF8EA95-04FF-412A-9C92-EC2B7577348B}" srcOrd="2" destOrd="0" presId="urn:microsoft.com/office/officeart/2018/2/layout/IconVerticalSolidList"/>
    <dgm:cxn modelId="{FC6D67D2-13B3-4EA8-B4C8-484CA8063C0D}" type="presParOf" srcId="{D4C93105-69CE-4629-98AA-D341DC7785CE}" destId="{D477E2F2-63DA-4225-9BA8-F662A295BB7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A09908-73BA-4383-A037-A97030C6A5B6}"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39DD18C5-E606-40EF-B41B-C5AEEFE5B4CC}">
      <dgm:prSet/>
      <dgm:spPr/>
      <dgm:t>
        <a:bodyPr/>
        <a:lstStyle/>
        <a:p>
          <a:r>
            <a:rPr lang="fr-FR"/>
            <a:t>HA motrice: Hyperkinésie </a:t>
          </a:r>
          <a:endParaRPr lang="en-US"/>
        </a:p>
      </dgm:t>
    </dgm:pt>
    <dgm:pt modelId="{A86A7AC5-D694-41EC-8BCD-E72C81A47014}" type="parTrans" cxnId="{E1BFCE2F-54B5-43A0-912A-67132AAB0361}">
      <dgm:prSet/>
      <dgm:spPr/>
      <dgm:t>
        <a:bodyPr/>
        <a:lstStyle/>
        <a:p>
          <a:endParaRPr lang="en-US"/>
        </a:p>
      </dgm:t>
    </dgm:pt>
    <dgm:pt modelId="{869F4AFC-0227-4401-9A30-08049719EFB4}" type="sibTrans" cxnId="{E1BFCE2F-54B5-43A0-912A-67132AAB0361}">
      <dgm:prSet/>
      <dgm:spPr/>
      <dgm:t>
        <a:bodyPr/>
        <a:lstStyle/>
        <a:p>
          <a:endParaRPr lang="en-US"/>
        </a:p>
      </dgm:t>
    </dgm:pt>
    <dgm:pt modelId="{F2F914B6-FEAA-4596-87A1-93402B643F27}">
      <dgm:prSet/>
      <dgm:spPr/>
      <dgm:t>
        <a:bodyPr/>
        <a:lstStyle/>
        <a:p>
          <a:r>
            <a:rPr lang="fr-FR" i="1"/>
            <a:t>Bouge sans cesse, tripote tout à sa portée</a:t>
          </a:r>
          <a:endParaRPr lang="en-US"/>
        </a:p>
      </dgm:t>
    </dgm:pt>
    <dgm:pt modelId="{45225991-30D6-40FF-AF87-DED594DCC456}" type="parTrans" cxnId="{2C80676C-E69E-4E8F-96F8-39D2D6B7E544}">
      <dgm:prSet/>
      <dgm:spPr/>
      <dgm:t>
        <a:bodyPr/>
        <a:lstStyle/>
        <a:p>
          <a:endParaRPr lang="en-US"/>
        </a:p>
      </dgm:t>
    </dgm:pt>
    <dgm:pt modelId="{816AFE85-98B1-44CE-92AE-4D712758858F}" type="sibTrans" cxnId="{2C80676C-E69E-4E8F-96F8-39D2D6B7E544}">
      <dgm:prSet/>
      <dgm:spPr/>
      <dgm:t>
        <a:bodyPr/>
        <a:lstStyle/>
        <a:p>
          <a:endParaRPr lang="en-US"/>
        </a:p>
      </dgm:t>
    </dgm:pt>
    <dgm:pt modelId="{19B1937C-7675-4838-8AD8-0CD1FB7CAF16}">
      <dgm:prSet/>
      <dgm:spPr/>
      <dgm:t>
        <a:bodyPr/>
        <a:lstStyle/>
        <a:p>
          <a:r>
            <a:rPr lang="fr-FR" i="1"/>
            <a:t>Ne peut rester en place assis</a:t>
          </a:r>
          <a:endParaRPr lang="en-US"/>
        </a:p>
      </dgm:t>
    </dgm:pt>
    <dgm:pt modelId="{865602DA-F1D8-4510-AB0E-6B4B266AC8FA}" type="parTrans" cxnId="{92F0A1AE-825C-4309-B095-D946F9FFBB24}">
      <dgm:prSet/>
      <dgm:spPr/>
      <dgm:t>
        <a:bodyPr/>
        <a:lstStyle/>
        <a:p>
          <a:endParaRPr lang="en-US"/>
        </a:p>
      </dgm:t>
    </dgm:pt>
    <dgm:pt modelId="{06298962-0A12-4C16-9E3A-2B4205DA57E2}" type="sibTrans" cxnId="{92F0A1AE-825C-4309-B095-D946F9FFBB24}">
      <dgm:prSet/>
      <dgm:spPr/>
      <dgm:t>
        <a:bodyPr/>
        <a:lstStyle/>
        <a:p>
          <a:endParaRPr lang="en-US"/>
        </a:p>
      </dgm:t>
    </dgm:pt>
    <dgm:pt modelId="{32CEB45F-A75E-4153-A7F7-BD45CDB9D449}">
      <dgm:prSet/>
      <dgm:spPr/>
      <dgm:t>
        <a:bodyPr/>
        <a:lstStyle/>
        <a:p>
          <a:r>
            <a:rPr lang="fr-FR" i="1"/>
            <a:t>Court et grimpe partout</a:t>
          </a:r>
          <a:endParaRPr lang="en-US"/>
        </a:p>
      </dgm:t>
    </dgm:pt>
    <dgm:pt modelId="{0C66BF9A-C25F-457C-B2E1-2C3EEA400441}" type="parTrans" cxnId="{7A299AAB-B38C-400A-A4C4-CCB6FECAFFEA}">
      <dgm:prSet/>
      <dgm:spPr/>
      <dgm:t>
        <a:bodyPr/>
        <a:lstStyle/>
        <a:p>
          <a:endParaRPr lang="en-US"/>
        </a:p>
      </dgm:t>
    </dgm:pt>
    <dgm:pt modelId="{76338BCA-423B-4E10-85A8-A0D6BE54F1C7}" type="sibTrans" cxnId="{7A299AAB-B38C-400A-A4C4-CCB6FECAFFEA}">
      <dgm:prSet/>
      <dgm:spPr/>
      <dgm:t>
        <a:bodyPr/>
        <a:lstStyle/>
        <a:p>
          <a:endParaRPr lang="en-US"/>
        </a:p>
      </dgm:t>
    </dgm:pt>
    <dgm:pt modelId="{6A2124E9-1C57-43C2-849C-7CFF7F33FDBC}">
      <dgm:prSet/>
      <dgm:spPr/>
      <dgm:t>
        <a:bodyPr/>
        <a:lstStyle/>
        <a:p>
          <a:r>
            <a:rPr lang="fr-FR"/>
            <a:t>HA comportementale: instabilité psychomotrice</a:t>
          </a:r>
          <a:endParaRPr lang="en-US"/>
        </a:p>
      </dgm:t>
    </dgm:pt>
    <dgm:pt modelId="{3FD9684A-6831-452E-8DCD-63670C2441B8}" type="parTrans" cxnId="{5B8534E4-E10F-4560-BC19-31725CD62098}">
      <dgm:prSet/>
      <dgm:spPr/>
      <dgm:t>
        <a:bodyPr/>
        <a:lstStyle/>
        <a:p>
          <a:endParaRPr lang="en-US"/>
        </a:p>
      </dgm:t>
    </dgm:pt>
    <dgm:pt modelId="{022EB949-C606-42CF-84D0-72CD217445C6}" type="sibTrans" cxnId="{5B8534E4-E10F-4560-BC19-31725CD62098}">
      <dgm:prSet/>
      <dgm:spPr/>
      <dgm:t>
        <a:bodyPr/>
        <a:lstStyle/>
        <a:p>
          <a:endParaRPr lang="en-US"/>
        </a:p>
      </dgm:t>
    </dgm:pt>
    <dgm:pt modelId="{5EB52BAD-227F-4E48-A553-8B536AE00AB1}">
      <dgm:prSet/>
      <dgm:spPr/>
      <dgm:t>
        <a:bodyPr/>
        <a:lstStyle/>
        <a:p>
          <a:r>
            <a:rPr lang="fr-FR" i="1"/>
            <a:t>Ne peut aller au bout d</a:t>
          </a:r>
          <a:r>
            <a:rPr lang="ja-JP" i="1"/>
            <a:t>’</a:t>
          </a:r>
          <a:r>
            <a:rPr lang="fr-FR" i="1"/>
            <a:t>un tâche, d</a:t>
          </a:r>
          <a:r>
            <a:rPr lang="ja-JP" i="1"/>
            <a:t>’</a:t>
          </a:r>
          <a:r>
            <a:rPr lang="fr-FR" i="1"/>
            <a:t>un exercice</a:t>
          </a:r>
          <a:endParaRPr lang="en-US"/>
        </a:p>
      </dgm:t>
    </dgm:pt>
    <dgm:pt modelId="{9165A75F-D043-4307-A7D4-6E7B5B871CC6}" type="parTrans" cxnId="{886B7C21-1C74-4A28-9C19-620D34B618D3}">
      <dgm:prSet/>
      <dgm:spPr/>
      <dgm:t>
        <a:bodyPr/>
        <a:lstStyle/>
        <a:p>
          <a:endParaRPr lang="en-US"/>
        </a:p>
      </dgm:t>
    </dgm:pt>
    <dgm:pt modelId="{92A174DB-DAC6-4A4E-B792-E1BE5EF155CF}" type="sibTrans" cxnId="{886B7C21-1C74-4A28-9C19-620D34B618D3}">
      <dgm:prSet/>
      <dgm:spPr/>
      <dgm:t>
        <a:bodyPr/>
        <a:lstStyle/>
        <a:p>
          <a:endParaRPr lang="en-US"/>
        </a:p>
      </dgm:t>
    </dgm:pt>
    <dgm:pt modelId="{BC08E85B-7C51-4E70-816D-98700F0C4B1F}">
      <dgm:prSet/>
      <dgm:spPr/>
      <dgm:t>
        <a:bodyPr/>
        <a:lstStyle/>
        <a:p>
          <a:r>
            <a:rPr lang="fr-FR" i="1"/>
            <a:t>Difficultés d</a:t>
          </a:r>
          <a:r>
            <a:rPr lang="ja-JP" i="1"/>
            <a:t>’</a:t>
          </a:r>
          <a:r>
            <a:rPr lang="fr-FR" i="1"/>
            <a:t>organisation</a:t>
          </a:r>
          <a:endParaRPr lang="en-US"/>
        </a:p>
      </dgm:t>
    </dgm:pt>
    <dgm:pt modelId="{C9342985-58C9-4E13-A21F-6042A737AC2B}" type="parTrans" cxnId="{A62B2964-D631-4AE9-BE91-8DEB496FF7F9}">
      <dgm:prSet/>
      <dgm:spPr/>
      <dgm:t>
        <a:bodyPr/>
        <a:lstStyle/>
        <a:p>
          <a:endParaRPr lang="en-US"/>
        </a:p>
      </dgm:t>
    </dgm:pt>
    <dgm:pt modelId="{A51C7CD4-F7C1-43E6-82B7-E066E35187D6}" type="sibTrans" cxnId="{A62B2964-D631-4AE9-BE91-8DEB496FF7F9}">
      <dgm:prSet/>
      <dgm:spPr/>
      <dgm:t>
        <a:bodyPr/>
        <a:lstStyle/>
        <a:p>
          <a:endParaRPr lang="en-US"/>
        </a:p>
      </dgm:t>
    </dgm:pt>
    <dgm:pt modelId="{C351F10B-F32A-4232-8F9A-C79B9B23F152}">
      <dgm:prSet/>
      <dgm:spPr/>
      <dgm:t>
        <a:bodyPr/>
        <a:lstStyle/>
        <a:p>
          <a:r>
            <a:rPr lang="fr-FR" i="1"/>
            <a:t>Parle trop</a:t>
          </a:r>
          <a:endParaRPr lang="en-US"/>
        </a:p>
      </dgm:t>
    </dgm:pt>
    <dgm:pt modelId="{97D2FC2B-D98F-48AD-8ED0-F534B189DAAF}" type="parTrans" cxnId="{E9790E75-9494-4E0D-A7E0-82DB1F60F6BD}">
      <dgm:prSet/>
      <dgm:spPr/>
      <dgm:t>
        <a:bodyPr/>
        <a:lstStyle/>
        <a:p>
          <a:endParaRPr lang="en-US"/>
        </a:p>
      </dgm:t>
    </dgm:pt>
    <dgm:pt modelId="{64504A8D-AD8D-40C8-97E3-E3D63B46B059}" type="sibTrans" cxnId="{E9790E75-9494-4E0D-A7E0-82DB1F60F6BD}">
      <dgm:prSet/>
      <dgm:spPr/>
      <dgm:t>
        <a:bodyPr/>
        <a:lstStyle/>
        <a:p>
          <a:endParaRPr lang="en-US"/>
        </a:p>
      </dgm:t>
    </dgm:pt>
    <dgm:pt modelId="{EF3861A2-AD70-4A5F-9BE0-C12FE3A5523E}">
      <dgm:prSet/>
      <dgm:spPr/>
      <dgm:t>
        <a:bodyPr/>
        <a:lstStyle/>
        <a:p>
          <a:r>
            <a:rPr lang="fr-FR" i="1"/>
            <a:t>Sensibilité des affects, des émotions</a:t>
          </a:r>
          <a:endParaRPr lang="en-US"/>
        </a:p>
      </dgm:t>
    </dgm:pt>
    <dgm:pt modelId="{7A34DE1F-7E0C-42E2-9816-106727A38CBF}" type="parTrans" cxnId="{5D75760C-E182-4A28-8F8E-43DA63F00653}">
      <dgm:prSet/>
      <dgm:spPr/>
      <dgm:t>
        <a:bodyPr/>
        <a:lstStyle/>
        <a:p>
          <a:endParaRPr lang="en-US"/>
        </a:p>
      </dgm:t>
    </dgm:pt>
    <dgm:pt modelId="{A185ECCC-7F1E-4CB6-81B6-8BA109298040}" type="sibTrans" cxnId="{5D75760C-E182-4A28-8F8E-43DA63F00653}">
      <dgm:prSet/>
      <dgm:spPr/>
      <dgm:t>
        <a:bodyPr/>
        <a:lstStyle/>
        <a:p>
          <a:endParaRPr lang="en-US"/>
        </a:p>
      </dgm:t>
    </dgm:pt>
    <dgm:pt modelId="{B2495BF9-4F22-274D-ADA3-2E1420E41BAD}" type="pres">
      <dgm:prSet presAssocID="{4BA09908-73BA-4383-A037-A97030C6A5B6}" presName="linear" presStyleCnt="0">
        <dgm:presLayoutVars>
          <dgm:animLvl val="lvl"/>
          <dgm:resizeHandles val="exact"/>
        </dgm:presLayoutVars>
      </dgm:prSet>
      <dgm:spPr/>
    </dgm:pt>
    <dgm:pt modelId="{D1B06D92-B6DC-FC49-985C-3F3B6BBB897F}" type="pres">
      <dgm:prSet presAssocID="{39DD18C5-E606-40EF-B41B-C5AEEFE5B4CC}" presName="parentText" presStyleLbl="node1" presStyleIdx="0" presStyleCnt="2">
        <dgm:presLayoutVars>
          <dgm:chMax val="0"/>
          <dgm:bulletEnabled val="1"/>
        </dgm:presLayoutVars>
      </dgm:prSet>
      <dgm:spPr/>
    </dgm:pt>
    <dgm:pt modelId="{5C0E6AB8-DFD6-1143-91B0-D82420E15A75}" type="pres">
      <dgm:prSet presAssocID="{39DD18C5-E606-40EF-B41B-C5AEEFE5B4CC}" presName="childText" presStyleLbl="revTx" presStyleIdx="0" presStyleCnt="2">
        <dgm:presLayoutVars>
          <dgm:bulletEnabled val="1"/>
        </dgm:presLayoutVars>
      </dgm:prSet>
      <dgm:spPr/>
    </dgm:pt>
    <dgm:pt modelId="{E83330EF-C736-6547-B4DC-683F74266A44}" type="pres">
      <dgm:prSet presAssocID="{6A2124E9-1C57-43C2-849C-7CFF7F33FDBC}" presName="parentText" presStyleLbl="node1" presStyleIdx="1" presStyleCnt="2">
        <dgm:presLayoutVars>
          <dgm:chMax val="0"/>
          <dgm:bulletEnabled val="1"/>
        </dgm:presLayoutVars>
      </dgm:prSet>
      <dgm:spPr/>
    </dgm:pt>
    <dgm:pt modelId="{190B14A5-2E8C-2C48-A1E3-239E1E968A53}" type="pres">
      <dgm:prSet presAssocID="{6A2124E9-1C57-43C2-849C-7CFF7F33FDBC}" presName="childText" presStyleLbl="revTx" presStyleIdx="1" presStyleCnt="2">
        <dgm:presLayoutVars>
          <dgm:bulletEnabled val="1"/>
        </dgm:presLayoutVars>
      </dgm:prSet>
      <dgm:spPr/>
    </dgm:pt>
  </dgm:ptLst>
  <dgm:cxnLst>
    <dgm:cxn modelId="{B83C140A-FE1B-9149-AC3A-563229EAD02B}" type="presOf" srcId="{F2F914B6-FEAA-4596-87A1-93402B643F27}" destId="{5C0E6AB8-DFD6-1143-91B0-D82420E15A75}" srcOrd="0" destOrd="0" presId="urn:microsoft.com/office/officeart/2005/8/layout/vList2"/>
    <dgm:cxn modelId="{5D75760C-E182-4A28-8F8E-43DA63F00653}" srcId="{6A2124E9-1C57-43C2-849C-7CFF7F33FDBC}" destId="{EF3861A2-AD70-4A5F-9BE0-C12FE3A5523E}" srcOrd="3" destOrd="0" parTransId="{7A34DE1F-7E0C-42E2-9816-106727A38CBF}" sibTransId="{A185ECCC-7F1E-4CB6-81B6-8BA109298040}"/>
    <dgm:cxn modelId="{BE1B3F21-FE46-1943-9732-B72441BC098B}" type="presOf" srcId="{6A2124E9-1C57-43C2-849C-7CFF7F33FDBC}" destId="{E83330EF-C736-6547-B4DC-683F74266A44}" srcOrd="0" destOrd="0" presId="urn:microsoft.com/office/officeart/2005/8/layout/vList2"/>
    <dgm:cxn modelId="{886B7C21-1C74-4A28-9C19-620D34B618D3}" srcId="{6A2124E9-1C57-43C2-849C-7CFF7F33FDBC}" destId="{5EB52BAD-227F-4E48-A553-8B536AE00AB1}" srcOrd="0" destOrd="0" parTransId="{9165A75F-D043-4307-A7D4-6E7B5B871CC6}" sibTransId="{92A174DB-DAC6-4A4E-B792-E1BE5EF155CF}"/>
    <dgm:cxn modelId="{38E81E28-F378-B84A-BF72-D5391EFC1801}" type="presOf" srcId="{EF3861A2-AD70-4A5F-9BE0-C12FE3A5523E}" destId="{190B14A5-2E8C-2C48-A1E3-239E1E968A53}" srcOrd="0" destOrd="3" presId="urn:microsoft.com/office/officeart/2005/8/layout/vList2"/>
    <dgm:cxn modelId="{E1BFCE2F-54B5-43A0-912A-67132AAB0361}" srcId="{4BA09908-73BA-4383-A037-A97030C6A5B6}" destId="{39DD18C5-E606-40EF-B41B-C5AEEFE5B4CC}" srcOrd="0" destOrd="0" parTransId="{A86A7AC5-D694-41EC-8BCD-E72C81A47014}" sibTransId="{869F4AFC-0227-4401-9A30-08049719EFB4}"/>
    <dgm:cxn modelId="{D6A3BB4D-0B71-4545-A927-6A48187A7C46}" type="presOf" srcId="{C351F10B-F32A-4232-8F9A-C79B9B23F152}" destId="{190B14A5-2E8C-2C48-A1E3-239E1E968A53}" srcOrd="0" destOrd="2" presId="urn:microsoft.com/office/officeart/2005/8/layout/vList2"/>
    <dgm:cxn modelId="{893A4F5B-9307-9241-9A7D-C2E7544B031A}" type="presOf" srcId="{39DD18C5-E606-40EF-B41B-C5AEEFE5B4CC}" destId="{D1B06D92-B6DC-FC49-985C-3F3B6BBB897F}" srcOrd="0" destOrd="0" presId="urn:microsoft.com/office/officeart/2005/8/layout/vList2"/>
    <dgm:cxn modelId="{A62B2964-D631-4AE9-BE91-8DEB496FF7F9}" srcId="{6A2124E9-1C57-43C2-849C-7CFF7F33FDBC}" destId="{BC08E85B-7C51-4E70-816D-98700F0C4B1F}" srcOrd="1" destOrd="0" parTransId="{C9342985-58C9-4E13-A21F-6042A737AC2B}" sibTransId="{A51C7CD4-F7C1-43E6-82B7-E066E35187D6}"/>
    <dgm:cxn modelId="{2C80676C-E69E-4E8F-96F8-39D2D6B7E544}" srcId="{39DD18C5-E606-40EF-B41B-C5AEEFE5B4CC}" destId="{F2F914B6-FEAA-4596-87A1-93402B643F27}" srcOrd="0" destOrd="0" parTransId="{45225991-30D6-40FF-AF87-DED594DCC456}" sibTransId="{816AFE85-98B1-44CE-92AE-4D712758858F}"/>
    <dgm:cxn modelId="{E9790E75-9494-4E0D-A7E0-82DB1F60F6BD}" srcId="{6A2124E9-1C57-43C2-849C-7CFF7F33FDBC}" destId="{C351F10B-F32A-4232-8F9A-C79B9B23F152}" srcOrd="2" destOrd="0" parTransId="{97D2FC2B-D98F-48AD-8ED0-F534B189DAAF}" sibTransId="{64504A8D-AD8D-40C8-97E3-E3D63B46B059}"/>
    <dgm:cxn modelId="{1886908C-59ED-6F4E-A90A-7364ED04ABFE}" type="presOf" srcId="{5EB52BAD-227F-4E48-A553-8B536AE00AB1}" destId="{190B14A5-2E8C-2C48-A1E3-239E1E968A53}" srcOrd="0" destOrd="0" presId="urn:microsoft.com/office/officeart/2005/8/layout/vList2"/>
    <dgm:cxn modelId="{1A5B6EA2-8CE3-4A44-A4C3-53CB313EFBE1}" type="presOf" srcId="{32CEB45F-A75E-4153-A7F7-BD45CDB9D449}" destId="{5C0E6AB8-DFD6-1143-91B0-D82420E15A75}" srcOrd="0" destOrd="2" presId="urn:microsoft.com/office/officeart/2005/8/layout/vList2"/>
    <dgm:cxn modelId="{7A299AAB-B38C-400A-A4C4-CCB6FECAFFEA}" srcId="{39DD18C5-E606-40EF-B41B-C5AEEFE5B4CC}" destId="{32CEB45F-A75E-4153-A7F7-BD45CDB9D449}" srcOrd="2" destOrd="0" parTransId="{0C66BF9A-C25F-457C-B2E1-2C3EEA400441}" sibTransId="{76338BCA-423B-4E10-85A8-A0D6BE54F1C7}"/>
    <dgm:cxn modelId="{5584DFAB-BAF8-7A46-8DEF-ACCF10D596F8}" type="presOf" srcId="{19B1937C-7675-4838-8AD8-0CD1FB7CAF16}" destId="{5C0E6AB8-DFD6-1143-91B0-D82420E15A75}" srcOrd="0" destOrd="1" presId="urn:microsoft.com/office/officeart/2005/8/layout/vList2"/>
    <dgm:cxn modelId="{1F312FAD-D9BB-6C4F-86CB-4ED31CF6AF3C}" type="presOf" srcId="{4BA09908-73BA-4383-A037-A97030C6A5B6}" destId="{B2495BF9-4F22-274D-ADA3-2E1420E41BAD}" srcOrd="0" destOrd="0" presId="urn:microsoft.com/office/officeart/2005/8/layout/vList2"/>
    <dgm:cxn modelId="{92F0A1AE-825C-4309-B095-D946F9FFBB24}" srcId="{39DD18C5-E606-40EF-B41B-C5AEEFE5B4CC}" destId="{19B1937C-7675-4838-8AD8-0CD1FB7CAF16}" srcOrd="1" destOrd="0" parTransId="{865602DA-F1D8-4510-AB0E-6B4B266AC8FA}" sibTransId="{06298962-0A12-4C16-9E3A-2B4205DA57E2}"/>
    <dgm:cxn modelId="{47BE2ADA-ED25-364D-AA12-D87E4337A32D}" type="presOf" srcId="{BC08E85B-7C51-4E70-816D-98700F0C4B1F}" destId="{190B14A5-2E8C-2C48-A1E3-239E1E968A53}" srcOrd="0" destOrd="1" presId="urn:microsoft.com/office/officeart/2005/8/layout/vList2"/>
    <dgm:cxn modelId="{5B8534E4-E10F-4560-BC19-31725CD62098}" srcId="{4BA09908-73BA-4383-A037-A97030C6A5B6}" destId="{6A2124E9-1C57-43C2-849C-7CFF7F33FDBC}" srcOrd="1" destOrd="0" parTransId="{3FD9684A-6831-452E-8DCD-63670C2441B8}" sibTransId="{022EB949-C606-42CF-84D0-72CD217445C6}"/>
    <dgm:cxn modelId="{27731C7E-7D10-FA4B-8C2A-BF636273EA17}" type="presParOf" srcId="{B2495BF9-4F22-274D-ADA3-2E1420E41BAD}" destId="{D1B06D92-B6DC-FC49-985C-3F3B6BBB897F}" srcOrd="0" destOrd="0" presId="urn:microsoft.com/office/officeart/2005/8/layout/vList2"/>
    <dgm:cxn modelId="{F46A8A95-508B-1743-AF07-435F06365699}" type="presParOf" srcId="{B2495BF9-4F22-274D-ADA3-2E1420E41BAD}" destId="{5C0E6AB8-DFD6-1143-91B0-D82420E15A75}" srcOrd="1" destOrd="0" presId="urn:microsoft.com/office/officeart/2005/8/layout/vList2"/>
    <dgm:cxn modelId="{033474A9-EB59-AE42-A392-5D423034EFDF}" type="presParOf" srcId="{B2495BF9-4F22-274D-ADA3-2E1420E41BAD}" destId="{E83330EF-C736-6547-B4DC-683F74266A44}" srcOrd="2" destOrd="0" presId="urn:microsoft.com/office/officeart/2005/8/layout/vList2"/>
    <dgm:cxn modelId="{9F6DBB33-E4F7-1A4C-B614-C64B4C29A0B7}" type="presParOf" srcId="{B2495BF9-4F22-274D-ADA3-2E1420E41BAD}" destId="{190B14A5-2E8C-2C48-A1E3-239E1E968A5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21145A-3C4A-4F4F-B6EF-BDB70DF8B2E2}" type="doc">
      <dgm:prSet loTypeId="urn:microsoft.com/office/officeart/2005/8/layout/default" loCatId="list" qsTypeId="urn:microsoft.com/office/officeart/2005/8/quickstyle/simple5" qsCatId="simple" csTypeId="urn:microsoft.com/office/officeart/2005/8/colors/colorful5" csCatId="colorful"/>
      <dgm:spPr/>
      <dgm:t>
        <a:bodyPr/>
        <a:lstStyle/>
        <a:p>
          <a:endParaRPr lang="en-US"/>
        </a:p>
      </dgm:t>
    </dgm:pt>
    <dgm:pt modelId="{DD355B73-F88C-4637-B495-12AE36C5D23A}">
      <dgm:prSet/>
      <dgm:spPr/>
      <dgm:t>
        <a:bodyPr/>
        <a:lstStyle/>
        <a:p>
          <a:r>
            <a:rPr lang="fr-FR"/>
            <a:t>Répond avant la fin de la question</a:t>
          </a:r>
          <a:endParaRPr lang="en-US"/>
        </a:p>
      </dgm:t>
    </dgm:pt>
    <dgm:pt modelId="{9E1B8132-70BF-4E1C-8E79-4FE5AB1E9333}" type="parTrans" cxnId="{22081265-805F-4641-A771-480D3BF2C2CD}">
      <dgm:prSet/>
      <dgm:spPr/>
      <dgm:t>
        <a:bodyPr/>
        <a:lstStyle/>
        <a:p>
          <a:endParaRPr lang="en-US"/>
        </a:p>
      </dgm:t>
    </dgm:pt>
    <dgm:pt modelId="{6B5F101F-4826-4456-BD94-28BBAEC3F717}" type="sibTrans" cxnId="{22081265-805F-4641-A771-480D3BF2C2CD}">
      <dgm:prSet/>
      <dgm:spPr/>
      <dgm:t>
        <a:bodyPr/>
        <a:lstStyle/>
        <a:p>
          <a:endParaRPr lang="en-US"/>
        </a:p>
      </dgm:t>
    </dgm:pt>
    <dgm:pt modelId="{12050F38-9858-42D1-8BBA-1556D30E0FB9}">
      <dgm:prSet/>
      <dgm:spPr/>
      <dgm:t>
        <a:bodyPr/>
        <a:lstStyle/>
        <a:p>
          <a:r>
            <a:rPr lang="fr-FR"/>
            <a:t>Ne peut se conformer aux ordres, aux consignes</a:t>
          </a:r>
          <a:endParaRPr lang="en-US"/>
        </a:p>
      </dgm:t>
    </dgm:pt>
    <dgm:pt modelId="{C2F69F65-E64B-46D7-B495-578CEBBED2A3}" type="parTrans" cxnId="{3F5188B3-9A5B-48F0-A3DE-0C49B2DEE3BA}">
      <dgm:prSet/>
      <dgm:spPr/>
      <dgm:t>
        <a:bodyPr/>
        <a:lstStyle/>
        <a:p>
          <a:endParaRPr lang="en-US"/>
        </a:p>
      </dgm:t>
    </dgm:pt>
    <dgm:pt modelId="{8D324453-B2F6-402A-B754-C45FD043C1BC}" type="sibTrans" cxnId="{3F5188B3-9A5B-48F0-A3DE-0C49B2DEE3BA}">
      <dgm:prSet/>
      <dgm:spPr/>
      <dgm:t>
        <a:bodyPr/>
        <a:lstStyle/>
        <a:p>
          <a:endParaRPr lang="en-US"/>
        </a:p>
      </dgm:t>
    </dgm:pt>
    <dgm:pt modelId="{247AF9E1-57FD-4B53-B938-F01B2C6A40D0}">
      <dgm:prSet/>
      <dgm:spPr/>
      <dgm:t>
        <a:bodyPr/>
        <a:lstStyle/>
        <a:p>
          <a:r>
            <a:rPr lang="fr-FR"/>
            <a:t>Intolérance à frustration, colères</a:t>
          </a:r>
          <a:endParaRPr lang="en-US"/>
        </a:p>
      </dgm:t>
    </dgm:pt>
    <dgm:pt modelId="{26BA0360-87C4-4153-806C-874FB2A5FDE4}" type="parTrans" cxnId="{3B9C5063-E489-4144-845E-CDAFD498F774}">
      <dgm:prSet/>
      <dgm:spPr/>
      <dgm:t>
        <a:bodyPr/>
        <a:lstStyle/>
        <a:p>
          <a:endParaRPr lang="en-US"/>
        </a:p>
      </dgm:t>
    </dgm:pt>
    <dgm:pt modelId="{D9AB9316-11AC-4690-A9B8-3FA4DCF59EB3}" type="sibTrans" cxnId="{3B9C5063-E489-4144-845E-CDAFD498F774}">
      <dgm:prSet/>
      <dgm:spPr/>
      <dgm:t>
        <a:bodyPr/>
        <a:lstStyle/>
        <a:p>
          <a:endParaRPr lang="en-US"/>
        </a:p>
      </dgm:t>
    </dgm:pt>
    <dgm:pt modelId="{DB11B87B-6341-40B2-A20F-EA35B0DB73B8}">
      <dgm:prSet/>
      <dgm:spPr/>
      <dgm:t>
        <a:bodyPr/>
        <a:lstStyle/>
        <a:p>
          <a:r>
            <a:rPr lang="fr-FR"/>
            <a:t>Difficulté à attendre son tour</a:t>
          </a:r>
          <a:endParaRPr lang="en-US"/>
        </a:p>
      </dgm:t>
    </dgm:pt>
    <dgm:pt modelId="{C6E4B9A1-95BD-451F-ADD3-4A1DF7B67C68}" type="parTrans" cxnId="{0C068DBD-FD46-4C95-B655-BF4851915295}">
      <dgm:prSet/>
      <dgm:spPr/>
      <dgm:t>
        <a:bodyPr/>
        <a:lstStyle/>
        <a:p>
          <a:endParaRPr lang="en-US"/>
        </a:p>
      </dgm:t>
    </dgm:pt>
    <dgm:pt modelId="{01A9AAE0-5F2F-4F6C-8356-82EF13DE80ED}" type="sibTrans" cxnId="{0C068DBD-FD46-4C95-B655-BF4851915295}">
      <dgm:prSet/>
      <dgm:spPr/>
      <dgm:t>
        <a:bodyPr/>
        <a:lstStyle/>
        <a:p>
          <a:endParaRPr lang="en-US"/>
        </a:p>
      </dgm:t>
    </dgm:pt>
    <dgm:pt modelId="{A3DB55B6-106D-4249-9A34-4D1E908E9810}">
      <dgm:prSet/>
      <dgm:spPr/>
      <dgm:t>
        <a:bodyPr/>
        <a:lstStyle/>
        <a:p>
          <a:r>
            <a:rPr lang="fr-FR"/>
            <a:t>Interrompt les autres (conversations, jeux)</a:t>
          </a:r>
          <a:endParaRPr lang="en-US"/>
        </a:p>
      </dgm:t>
    </dgm:pt>
    <dgm:pt modelId="{0334E6E2-1609-4F82-B074-391D2C468224}" type="parTrans" cxnId="{BE633516-FF0E-46FF-A06F-688E5125C565}">
      <dgm:prSet/>
      <dgm:spPr/>
      <dgm:t>
        <a:bodyPr/>
        <a:lstStyle/>
        <a:p>
          <a:endParaRPr lang="en-US"/>
        </a:p>
      </dgm:t>
    </dgm:pt>
    <dgm:pt modelId="{984C42D3-3D4D-4936-AE2C-0CB78413A75A}" type="sibTrans" cxnId="{BE633516-FF0E-46FF-A06F-688E5125C565}">
      <dgm:prSet/>
      <dgm:spPr/>
      <dgm:t>
        <a:bodyPr/>
        <a:lstStyle/>
        <a:p>
          <a:endParaRPr lang="en-US"/>
        </a:p>
      </dgm:t>
    </dgm:pt>
    <dgm:pt modelId="{E0461D0F-3F41-4983-A6FB-B6A1CFFC5FCF}">
      <dgm:prSet/>
      <dgm:spPr/>
      <dgm:t>
        <a:bodyPr/>
        <a:lstStyle/>
        <a:p>
          <a:r>
            <a:rPr lang="fr-FR"/>
            <a:t>Passe d</a:t>
          </a:r>
          <a:r>
            <a:rPr lang="ja-JP"/>
            <a:t>’</a:t>
          </a:r>
          <a:r>
            <a:rPr lang="fr-FR"/>
            <a:t>un activité à l</a:t>
          </a:r>
          <a:r>
            <a:rPr lang="ja-JP"/>
            <a:t>’</a:t>
          </a:r>
          <a:r>
            <a:rPr lang="fr-FR"/>
            <a:t>autre</a:t>
          </a:r>
          <a:endParaRPr lang="en-US"/>
        </a:p>
      </dgm:t>
    </dgm:pt>
    <dgm:pt modelId="{56C159C6-5106-429A-8A01-6A8B67BD5709}" type="parTrans" cxnId="{7A545881-1000-4F11-8426-A3C6DA1FF0BD}">
      <dgm:prSet/>
      <dgm:spPr/>
      <dgm:t>
        <a:bodyPr/>
        <a:lstStyle/>
        <a:p>
          <a:endParaRPr lang="en-US"/>
        </a:p>
      </dgm:t>
    </dgm:pt>
    <dgm:pt modelId="{2E507AFB-AC74-41F7-9B3E-213CEAC9E5A9}" type="sibTrans" cxnId="{7A545881-1000-4F11-8426-A3C6DA1FF0BD}">
      <dgm:prSet/>
      <dgm:spPr/>
      <dgm:t>
        <a:bodyPr/>
        <a:lstStyle/>
        <a:p>
          <a:endParaRPr lang="en-US"/>
        </a:p>
      </dgm:t>
    </dgm:pt>
    <dgm:pt modelId="{1BC9E00A-20F7-4B50-9BF6-0B2C61101A83}">
      <dgm:prSet/>
      <dgm:spPr/>
      <dgm:t>
        <a:bodyPr/>
        <a:lstStyle/>
        <a:p>
          <a:r>
            <a:rPr lang="fr-FR"/>
            <a:t>Problème d</a:t>
          </a:r>
          <a:r>
            <a:rPr lang="ja-JP"/>
            <a:t>’</a:t>
          </a:r>
          <a:r>
            <a:rPr lang="fr-FR"/>
            <a:t>organisation dans son travail</a:t>
          </a:r>
          <a:endParaRPr lang="en-US"/>
        </a:p>
      </dgm:t>
    </dgm:pt>
    <dgm:pt modelId="{56337EBF-8E06-4325-A02F-B88D7A80EA64}" type="parTrans" cxnId="{6BAEBE48-4B51-4604-9529-3F9BA514D77D}">
      <dgm:prSet/>
      <dgm:spPr/>
      <dgm:t>
        <a:bodyPr/>
        <a:lstStyle/>
        <a:p>
          <a:endParaRPr lang="en-US"/>
        </a:p>
      </dgm:t>
    </dgm:pt>
    <dgm:pt modelId="{6C261F4C-55A2-4BDB-986C-B10D8B399C22}" type="sibTrans" cxnId="{6BAEBE48-4B51-4604-9529-3F9BA514D77D}">
      <dgm:prSet/>
      <dgm:spPr/>
      <dgm:t>
        <a:bodyPr/>
        <a:lstStyle/>
        <a:p>
          <a:endParaRPr lang="en-US"/>
        </a:p>
      </dgm:t>
    </dgm:pt>
    <dgm:pt modelId="{2D7885FA-CCA0-EE43-8F8D-74EA1CC58BA5}" type="pres">
      <dgm:prSet presAssocID="{6F21145A-3C4A-4F4F-B6EF-BDB70DF8B2E2}" presName="diagram" presStyleCnt="0">
        <dgm:presLayoutVars>
          <dgm:dir/>
          <dgm:resizeHandles val="exact"/>
        </dgm:presLayoutVars>
      </dgm:prSet>
      <dgm:spPr/>
    </dgm:pt>
    <dgm:pt modelId="{302FD5B9-7F51-EF45-A458-5A912B53244B}" type="pres">
      <dgm:prSet presAssocID="{DD355B73-F88C-4637-B495-12AE36C5D23A}" presName="node" presStyleLbl="node1" presStyleIdx="0" presStyleCnt="7">
        <dgm:presLayoutVars>
          <dgm:bulletEnabled val="1"/>
        </dgm:presLayoutVars>
      </dgm:prSet>
      <dgm:spPr/>
    </dgm:pt>
    <dgm:pt modelId="{673050F2-1FBF-2940-BACB-488A9ACC8818}" type="pres">
      <dgm:prSet presAssocID="{6B5F101F-4826-4456-BD94-28BBAEC3F717}" presName="sibTrans" presStyleCnt="0"/>
      <dgm:spPr/>
    </dgm:pt>
    <dgm:pt modelId="{B96B968A-C71E-5244-9927-6FB6FB545D64}" type="pres">
      <dgm:prSet presAssocID="{12050F38-9858-42D1-8BBA-1556D30E0FB9}" presName="node" presStyleLbl="node1" presStyleIdx="1" presStyleCnt="7">
        <dgm:presLayoutVars>
          <dgm:bulletEnabled val="1"/>
        </dgm:presLayoutVars>
      </dgm:prSet>
      <dgm:spPr/>
    </dgm:pt>
    <dgm:pt modelId="{D6AD5AB5-F996-954C-A60A-9647ADADDBE5}" type="pres">
      <dgm:prSet presAssocID="{8D324453-B2F6-402A-B754-C45FD043C1BC}" presName="sibTrans" presStyleCnt="0"/>
      <dgm:spPr/>
    </dgm:pt>
    <dgm:pt modelId="{88F6E481-B0D5-BB4B-B5C0-BE7841A30BAB}" type="pres">
      <dgm:prSet presAssocID="{247AF9E1-57FD-4B53-B938-F01B2C6A40D0}" presName="node" presStyleLbl="node1" presStyleIdx="2" presStyleCnt="7">
        <dgm:presLayoutVars>
          <dgm:bulletEnabled val="1"/>
        </dgm:presLayoutVars>
      </dgm:prSet>
      <dgm:spPr/>
    </dgm:pt>
    <dgm:pt modelId="{B0EE6775-3607-6846-8670-3C351D569C1E}" type="pres">
      <dgm:prSet presAssocID="{D9AB9316-11AC-4690-A9B8-3FA4DCF59EB3}" presName="sibTrans" presStyleCnt="0"/>
      <dgm:spPr/>
    </dgm:pt>
    <dgm:pt modelId="{5DDF1764-EDFE-5C40-AB1C-0394A7C06FA1}" type="pres">
      <dgm:prSet presAssocID="{DB11B87B-6341-40B2-A20F-EA35B0DB73B8}" presName="node" presStyleLbl="node1" presStyleIdx="3" presStyleCnt="7">
        <dgm:presLayoutVars>
          <dgm:bulletEnabled val="1"/>
        </dgm:presLayoutVars>
      </dgm:prSet>
      <dgm:spPr/>
    </dgm:pt>
    <dgm:pt modelId="{DBDD676D-D639-B849-A83E-C3CD23A24695}" type="pres">
      <dgm:prSet presAssocID="{01A9AAE0-5F2F-4F6C-8356-82EF13DE80ED}" presName="sibTrans" presStyleCnt="0"/>
      <dgm:spPr/>
    </dgm:pt>
    <dgm:pt modelId="{5F21E08F-9B41-7946-A71C-5F21E236AA5D}" type="pres">
      <dgm:prSet presAssocID="{A3DB55B6-106D-4249-9A34-4D1E908E9810}" presName="node" presStyleLbl="node1" presStyleIdx="4" presStyleCnt="7">
        <dgm:presLayoutVars>
          <dgm:bulletEnabled val="1"/>
        </dgm:presLayoutVars>
      </dgm:prSet>
      <dgm:spPr/>
    </dgm:pt>
    <dgm:pt modelId="{7AD79231-104C-7842-A2C6-3F7BB987B8E5}" type="pres">
      <dgm:prSet presAssocID="{984C42D3-3D4D-4936-AE2C-0CB78413A75A}" presName="sibTrans" presStyleCnt="0"/>
      <dgm:spPr/>
    </dgm:pt>
    <dgm:pt modelId="{85742FDF-9AAB-6643-BBFF-5BC28871B1E8}" type="pres">
      <dgm:prSet presAssocID="{E0461D0F-3F41-4983-A6FB-B6A1CFFC5FCF}" presName="node" presStyleLbl="node1" presStyleIdx="5" presStyleCnt="7">
        <dgm:presLayoutVars>
          <dgm:bulletEnabled val="1"/>
        </dgm:presLayoutVars>
      </dgm:prSet>
      <dgm:spPr/>
    </dgm:pt>
    <dgm:pt modelId="{D2C5DDA2-1413-5B4D-84C8-DEE6F0FD6374}" type="pres">
      <dgm:prSet presAssocID="{2E507AFB-AC74-41F7-9B3E-213CEAC9E5A9}" presName="sibTrans" presStyleCnt="0"/>
      <dgm:spPr/>
    </dgm:pt>
    <dgm:pt modelId="{BF4A0BE5-A588-F04E-8D28-3DC3672FEFEF}" type="pres">
      <dgm:prSet presAssocID="{1BC9E00A-20F7-4B50-9BF6-0B2C61101A83}" presName="node" presStyleLbl="node1" presStyleIdx="6" presStyleCnt="7">
        <dgm:presLayoutVars>
          <dgm:bulletEnabled val="1"/>
        </dgm:presLayoutVars>
      </dgm:prSet>
      <dgm:spPr/>
    </dgm:pt>
  </dgm:ptLst>
  <dgm:cxnLst>
    <dgm:cxn modelId="{BE633516-FF0E-46FF-A06F-688E5125C565}" srcId="{6F21145A-3C4A-4F4F-B6EF-BDB70DF8B2E2}" destId="{A3DB55B6-106D-4249-9A34-4D1E908E9810}" srcOrd="4" destOrd="0" parTransId="{0334E6E2-1609-4F82-B074-391D2C468224}" sibTransId="{984C42D3-3D4D-4936-AE2C-0CB78413A75A}"/>
    <dgm:cxn modelId="{D39B7D24-A1EE-9346-8F64-22159ECF7B77}" type="presOf" srcId="{247AF9E1-57FD-4B53-B938-F01B2C6A40D0}" destId="{88F6E481-B0D5-BB4B-B5C0-BE7841A30BAB}" srcOrd="0" destOrd="0" presId="urn:microsoft.com/office/officeart/2005/8/layout/default"/>
    <dgm:cxn modelId="{E78C2A32-7E45-0243-83AF-A95E78514839}" type="presOf" srcId="{A3DB55B6-106D-4249-9A34-4D1E908E9810}" destId="{5F21E08F-9B41-7946-A71C-5F21E236AA5D}" srcOrd="0" destOrd="0" presId="urn:microsoft.com/office/officeart/2005/8/layout/default"/>
    <dgm:cxn modelId="{6BAEBE48-4B51-4604-9529-3F9BA514D77D}" srcId="{6F21145A-3C4A-4F4F-B6EF-BDB70DF8B2E2}" destId="{1BC9E00A-20F7-4B50-9BF6-0B2C61101A83}" srcOrd="6" destOrd="0" parTransId="{56337EBF-8E06-4325-A02F-B88D7A80EA64}" sibTransId="{6C261F4C-55A2-4BDB-986C-B10D8B399C22}"/>
    <dgm:cxn modelId="{EFBA7B60-EE54-DA46-BC2E-27AA57161307}" type="presOf" srcId="{DB11B87B-6341-40B2-A20F-EA35B0DB73B8}" destId="{5DDF1764-EDFE-5C40-AB1C-0394A7C06FA1}" srcOrd="0" destOrd="0" presId="urn:microsoft.com/office/officeart/2005/8/layout/default"/>
    <dgm:cxn modelId="{3B9C5063-E489-4144-845E-CDAFD498F774}" srcId="{6F21145A-3C4A-4F4F-B6EF-BDB70DF8B2E2}" destId="{247AF9E1-57FD-4B53-B938-F01B2C6A40D0}" srcOrd="2" destOrd="0" parTransId="{26BA0360-87C4-4153-806C-874FB2A5FDE4}" sibTransId="{D9AB9316-11AC-4690-A9B8-3FA4DCF59EB3}"/>
    <dgm:cxn modelId="{22081265-805F-4641-A771-480D3BF2C2CD}" srcId="{6F21145A-3C4A-4F4F-B6EF-BDB70DF8B2E2}" destId="{DD355B73-F88C-4637-B495-12AE36C5D23A}" srcOrd="0" destOrd="0" parTransId="{9E1B8132-70BF-4E1C-8E79-4FE5AB1E9333}" sibTransId="{6B5F101F-4826-4456-BD94-28BBAEC3F717}"/>
    <dgm:cxn modelId="{3BA3EF70-EDD4-F148-9798-E91183B726D1}" type="presOf" srcId="{1BC9E00A-20F7-4B50-9BF6-0B2C61101A83}" destId="{BF4A0BE5-A588-F04E-8D28-3DC3672FEFEF}" srcOrd="0" destOrd="0" presId="urn:microsoft.com/office/officeart/2005/8/layout/default"/>
    <dgm:cxn modelId="{7A545881-1000-4F11-8426-A3C6DA1FF0BD}" srcId="{6F21145A-3C4A-4F4F-B6EF-BDB70DF8B2E2}" destId="{E0461D0F-3F41-4983-A6FB-B6A1CFFC5FCF}" srcOrd="5" destOrd="0" parTransId="{56C159C6-5106-429A-8A01-6A8B67BD5709}" sibTransId="{2E507AFB-AC74-41F7-9B3E-213CEAC9E5A9}"/>
    <dgm:cxn modelId="{950EEB99-7020-BC48-BD9F-638D935B0AAC}" type="presOf" srcId="{E0461D0F-3F41-4983-A6FB-B6A1CFFC5FCF}" destId="{85742FDF-9AAB-6643-BBFF-5BC28871B1E8}" srcOrd="0" destOrd="0" presId="urn:microsoft.com/office/officeart/2005/8/layout/default"/>
    <dgm:cxn modelId="{6DB5ECA2-8234-474E-B343-D590FDF5AE14}" type="presOf" srcId="{6F21145A-3C4A-4F4F-B6EF-BDB70DF8B2E2}" destId="{2D7885FA-CCA0-EE43-8F8D-74EA1CC58BA5}" srcOrd="0" destOrd="0" presId="urn:microsoft.com/office/officeart/2005/8/layout/default"/>
    <dgm:cxn modelId="{3F5188B3-9A5B-48F0-A3DE-0C49B2DEE3BA}" srcId="{6F21145A-3C4A-4F4F-B6EF-BDB70DF8B2E2}" destId="{12050F38-9858-42D1-8BBA-1556D30E0FB9}" srcOrd="1" destOrd="0" parTransId="{C2F69F65-E64B-46D7-B495-578CEBBED2A3}" sibTransId="{8D324453-B2F6-402A-B754-C45FD043C1BC}"/>
    <dgm:cxn modelId="{0C068DBD-FD46-4C95-B655-BF4851915295}" srcId="{6F21145A-3C4A-4F4F-B6EF-BDB70DF8B2E2}" destId="{DB11B87B-6341-40B2-A20F-EA35B0DB73B8}" srcOrd="3" destOrd="0" parTransId="{C6E4B9A1-95BD-451F-ADD3-4A1DF7B67C68}" sibTransId="{01A9AAE0-5F2F-4F6C-8356-82EF13DE80ED}"/>
    <dgm:cxn modelId="{A345FDCC-F96F-A040-8531-EE6333BD6C4A}" type="presOf" srcId="{DD355B73-F88C-4637-B495-12AE36C5D23A}" destId="{302FD5B9-7F51-EF45-A458-5A912B53244B}" srcOrd="0" destOrd="0" presId="urn:microsoft.com/office/officeart/2005/8/layout/default"/>
    <dgm:cxn modelId="{B6DAF9EA-9272-B640-BFE9-C2AA1B07A338}" type="presOf" srcId="{12050F38-9858-42D1-8BBA-1556D30E0FB9}" destId="{B96B968A-C71E-5244-9927-6FB6FB545D64}" srcOrd="0" destOrd="0" presId="urn:microsoft.com/office/officeart/2005/8/layout/default"/>
    <dgm:cxn modelId="{7F76E8F8-3527-844B-82CB-82D8C5736640}" type="presParOf" srcId="{2D7885FA-CCA0-EE43-8F8D-74EA1CC58BA5}" destId="{302FD5B9-7F51-EF45-A458-5A912B53244B}" srcOrd="0" destOrd="0" presId="urn:microsoft.com/office/officeart/2005/8/layout/default"/>
    <dgm:cxn modelId="{3EEBE628-8559-3046-99C9-1251151C1D82}" type="presParOf" srcId="{2D7885FA-CCA0-EE43-8F8D-74EA1CC58BA5}" destId="{673050F2-1FBF-2940-BACB-488A9ACC8818}" srcOrd="1" destOrd="0" presId="urn:microsoft.com/office/officeart/2005/8/layout/default"/>
    <dgm:cxn modelId="{9306DEC3-FCFC-0C49-BC4E-02BF360EA23A}" type="presParOf" srcId="{2D7885FA-CCA0-EE43-8F8D-74EA1CC58BA5}" destId="{B96B968A-C71E-5244-9927-6FB6FB545D64}" srcOrd="2" destOrd="0" presId="urn:microsoft.com/office/officeart/2005/8/layout/default"/>
    <dgm:cxn modelId="{89018802-325F-C645-B952-075B3274C681}" type="presParOf" srcId="{2D7885FA-CCA0-EE43-8F8D-74EA1CC58BA5}" destId="{D6AD5AB5-F996-954C-A60A-9647ADADDBE5}" srcOrd="3" destOrd="0" presId="urn:microsoft.com/office/officeart/2005/8/layout/default"/>
    <dgm:cxn modelId="{3EBEC9EC-7101-F24E-92CB-E8B2C4B77E57}" type="presParOf" srcId="{2D7885FA-CCA0-EE43-8F8D-74EA1CC58BA5}" destId="{88F6E481-B0D5-BB4B-B5C0-BE7841A30BAB}" srcOrd="4" destOrd="0" presId="urn:microsoft.com/office/officeart/2005/8/layout/default"/>
    <dgm:cxn modelId="{4F11638C-AAAD-B547-9F86-81A110DF9FF9}" type="presParOf" srcId="{2D7885FA-CCA0-EE43-8F8D-74EA1CC58BA5}" destId="{B0EE6775-3607-6846-8670-3C351D569C1E}" srcOrd="5" destOrd="0" presId="urn:microsoft.com/office/officeart/2005/8/layout/default"/>
    <dgm:cxn modelId="{B9AD45AF-9B61-3346-9338-5CAF3A82B5C1}" type="presParOf" srcId="{2D7885FA-CCA0-EE43-8F8D-74EA1CC58BA5}" destId="{5DDF1764-EDFE-5C40-AB1C-0394A7C06FA1}" srcOrd="6" destOrd="0" presId="urn:microsoft.com/office/officeart/2005/8/layout/default"/>
    <dgm:cxn modelId="{AE163639-4B99-D547-B3C2-6304BC83A43B}" type="presParOf" srcId="{2D7885FA-CCA0-EE43-8F8D-74EA1CC58BA5}" destId="{DBDD676D-D639-B849-A83E-C3CD23A24695}" srcOrd="7" destOrd="0" presId="urn:microsoft.com/office/officeart/2005/8/layout/default"/>
    <dgm:cxn modelId="{5B2339DF-836F-814D-AF1F-3680B8E0441D}" type="presParOf" srcId="{2D7885FA-CCA0-EE43-8F8D-74EA1CC58BA5}" destId="{5F21E08F-9B41-7946-A71C-5F21E236AA5D}" srcOrd="8" destOrd="0" presId="urn:microsoft.com/office/officeart/2005/8/layout/default"/>
    <dgm:cxn modelId="{94B4AAC0-2CBE-014E-9135-C863D9E74DFF}" type="presParOf" srcId="{2D7885FA-CCA0-EE43-8F8D-74EA1CC58BA5}" destId="{7AD79231-104C-7842-A2C6-3F7BB987B8E5}" srcOrd="9" destOrd="0" presId="urn:microsoft.com/office/officeart/2005/8/layout/default"/>
    <dgm:cxn modelId="{E0C6E839-0B65-CF4D-B6D9-D7299723DFA2}" type="presParOf" srcId="{2D7885FA-CCA0-EE43-8F8D-74EA1CC58BA5}" destId="{85742FDF-9AAB-6643-BBFF-5BC28871B1E8}" srcOrd="10" destOrd="0" presId="urn:microsoft.com/office/officeart/2005/8/layout/default"/>
    <dgm:cxn modelId="{589F3D01-8C45-7F41-8C44-F0916D2C0782}" type="presParOf" srcId="{2D7885FA-CCA0-EE43-8F8D-74EA1CC58BA5}" destId="{D2C5DDA2-1413-5B4D-84C8-DEE6F0FD6374}" srcOrd="11" destOrd="0" presId="urn:microsoft.com/office/officeart/2005/8/layout/default"/>
    <dgm:cxn modelId="{7D25D956-B5A1-DD4A-892C-593BC13D1A38}" type="presParOf" srcId="{2D7885FA-CCA0-EE43-8F8D-74EA1CC58BA5}" destId="{BF4A0BE5-A588-F04E-8D28-3DC3672FEFE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954C4C-F30E-4F04-BC91-2FA75ABCEEB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24047DF-1E75-4BA3-AEA1-FE7E5155BA62}">
      <dgm:prSet/>
      <dgm:spPr/>
      <dgm:t>
        <a:bodyPr/>
        <a:lstStyle/>
        <a:p>
          <a:r>
            <a:rPr lang="fr-FR"/>
            <a:t>Aucun marqueur physique, aucun test cognitif, d’imagerie ou de laboratoire ne peut confirmer ou infirmer ce diagnostic</a:t>
          </a:r>
          <a:endParaRPr lang="en-US"/>
        </a:p>
      </dgm:t>
    </dgm:pt>
    <dgm:pt modelId="{1CDC48A8-A325-45A7-ABC4-AD22A31BDAB5}" type="parTrans" cxnId="{F1456523-5283-4AE8-B80E-9A5AA511B892}">
      <dgm:prSet/>
      <dgm:spPr/>
      <dgm:t>
        <a:bodyPr/>
        <a:lstStyle/>
        <a:p>
          <a:endParaRPr lang="en-US"/>
        </a:p>
      </dgm:t>
    </dgm:pt>
    <dgm:pt modelId="{86B09970-682A-45EE-BD25-3816D76E7BFA}" type="sibTrans" cxnId="{F1456523-5283-4AE8-B80E-9A5AA511B892}">
      <dgm:prSet/>
      <dgm:spPr/>
      <dgm:t>
        <a:bodyPr/>
        <a:lstStyle/>
        <a:p>
          <a:endParaRPr lang="en-US"/>
        </a:p>
      </dgm:t>
    </dgm:pt>
    <dgm:pt modelId="{AAD52199-AD21-4155-96CF-D0F965F382A5}">
      <dgm:prSet/>
      <dgm:spPr/>
      <dgm:t>
        <a:bodyPr/>
        <a:lstStyle/>
        <a:p>
          <a:r>
            <a:rPr lang="fr-FR"/>
            <a:t>Intérêts d’évaluer la capacité intellectuelle, d’explorer un trouble spécifique d’apprentissage</a:t>
          </a:r>
          <a:endParaRPr lang="en-US"/>
        </a:p>
      </dgm:t>
    </dgm:pt>
    <dgm:pt modelId="{FC225BCD-AEB6-4CE1-9802-46E2EF081013}" type="parTrans" cxnId="{88D1DD53-3A89-4BFF-9BB8-02D7B5F6A164}">
      <dgm:prSet/>
      <dgm:spPr/>
      <dgm:t>
        <a:bodyPr/>
        <a:lstStyle/>
        <a:p>
          <a:endParaRPr lang="en-US"/>
        </a:p>
      </dgm:t>
    </dgm:pt>
    <dgm:pt modelId="{CA9BCF03-FA2B-4ECC-B1DE-73FD00AEA280}" type="sibTrans" cxnId="{88D1DD53-3A89-4BFF-9BB8-02D7B5F6A164}">
      <dgm:prSet/>
      <dgm:spPr/>
      <dgm:t>
        <a:bodyPr/>
        <a:lstStyle/>
        <a:p>
          <a:endParaRPr lang="en-US"/>
        </a:p>
      </dgm:t>
    </dgm:pt>
    <dgm:pt modelId="{FDBE3C0F-3128-4000-9F8C-A1BF26E44D28}">
      <dgm:prSet/>
      <dgm:spPr/>
      <dgm:t>
        <a:bodyPr/>
        <a:lstStyle/>
        <a:p>
          <a:r>
            <a:rPr lang="fr-FR"/>
            <a:t>Importance des échanges d’informations avec l’enseignant mais avec </a:t>
          </a:r>
          <a:r>
            <a:rPr lang="fr-FR" u="sng"/>
            <a:t>l’accord de la famille</a:t>
          </a:r>
          <a:endParaRPr lang="en-US"/>
        </a:p>
      </dgm:t>
    </dgm:pt>
    <dgm:pt modelId="{02F53A02-2290-4CBA-B1BF-D8AB56026CF9}" type="parTrans" cxnId="{40C1E3EE-F5C2-4755-8FD5-AFFF2BE9E2A5}">
      <dgm:prSet/>
      <dgm:spPr/>
      <dgm:t>
        <a:bodyPr/>
        <a:lstStyle/>
        <a:p>
          <a:endParaRPr lang="en-US"/>
        </a:p>
      </dgm:t>
    </dgm:pt>
    <dgm:pt modelId="{70DF827C-B2A8-4D05-A9C6-33D68BA74F2A}" type="sibTrans" cxnId="{40C1E3EE-F5C2-4755-8FD5-AFFF2BE9E2A5}">
      <dgm:prSet/>
      <dgm:spPr/>
      <dgm:t>
        <a:bodyPr/>
        <a:lstStyle/>
        <a:p>
          <a:endParaRPr lang="en-US"/>
        </a:p>
      </dgm:t>
    </dgm:pt>
    <dgm:pt modelId="{46F5EBAD-203D-CC43-9A86-4CFBF1AF9059}" type="pres">
      <dgm:prSet presAssocID="{70954C4C-F30E-4F04-BC91-2FA75ABCEEBD}" presName="linear" presStyleCnt="0">
        <dgm:presLayoutVars>
          <dgm:animLvl val="lvl"/>
          <dgm:resizeHandles val="exact"/>
        </dgm:presLayoutVars>
      </dgm:prSet>
      <dgm:spPr/>
    </dgm:pt>
    <dgm:pt modelId="{CF7A5A7D-3E3E-CF40-BC79-1C2AC321712B}" type="pres">
      <dgm:prSet presAssocID="{424047DF-1E75-4BA3-AEA1-FE7E5155BA62}" presName="parentText" presStyleLbl="node1" presStyleIdx="0" presStyleCnt="3">
        <dgm:presLayoutVars>
          <dgm:chMax val="0"/>
          <dgm:bulletEnabled val="1"/>
        </dgm:presLayoutVars>
      </dgm:prSet>
      <dgm:spPr/>
    </dgm:pt>
    <dgm:pt modelId="{5CA8A8ED-36E7-324D-A8CD-8CDF4498F050}" type="pres">
      <dgm:prSet presAssocID="{86B09970-682A-45EE-BD25-3816D76E7BFA}" presName="spacer" presStyleCnt="0"/>
      <dgm:spPr/>
    </dgm:pt>
    <dgm:pt modelId="{DABA35B8-2C33-2B4D-8405-6B33C696A38E}" type="pres">
      <dgm:prSet presAssocID="{AAD52199-AD21-4155-96CF-D0F965F382A5}" presName="parentText" presStyleLbl="node1" presStyleIdx="1" presStyleCnt="3">
        <dgm:presLayoutVars>
          <dgm:chMax val="0"/>
          <dgm:bulletEnabled val="1"/>
        </dgm:presLayoutVars>
      </dgm:prSet>
      <dgm:spPr/>
    </dgm:pt>
    <dgm:pt modelId="{F38B12C5-33E6-4841-B4BE-47C9C18D7658}" type="pres">
      <dgm:prSet presAssocID="{CA9BCF03-FA2B-4ECC-B1DE-73FD00AEA280}" presName="spacer" presStyleCnt="0"/>
      <dgm:spPr/>
    </dgm:pt>
    <dgm:pt modelId="{EE8EE092-87C7-DB4F-9BC6-D6C918B19102}" type="pres">
      <dgm:prSet presAssocID="{FDBE3C0F-3128-4000-9F8C-A1BF26E44D28}" presName="parentText" presStyleLbl="node1" presStyleIdx="2" presStyleCnt="3">
        <dgm:presLayoutVars>
          <dgm:chMax val="0"/>
          <dgm:bulletEnabled val="1"/>
        </dgm:presLayoutVars>
      </dgm:prSet>
      <dgm:spPr/>
    </dgm:pt>
  </dgm:ptLst>
  <dgm:cxnLst>
    <dgm:cxn modelId="{F1456523-5283-4AE8-B80E-9A5AA511B892}" srcId="{70954C4C-F30E-4F04-BC91-2FA75ABCEEBD}" destId="{424047DF-1E75-4BA3-AEA1-FE7E5155BA62}" srcOrd="0" destOrd="0" parTransId="{1CDC48A8-A325-45A7-ABC4-AD22A31BDAB5}" sibTransId="{86B09970-682A-45EE-BD25-3816D76E7BFA}"/>
    <dgm:cxn modelId="{88D1DD53-3A89-4BFF-9BB8-02D7B5F6A164}" srcId="{70954C4C-F30E-4F04-BC91-2FA75ABCEEBD}" destId="{AAD52199-AD21-4155-96CF-D0F965F382A5}" srcOrd="1" destOrd="0" parTransId="{FC225BCD-AEB6-4CE1-9802-46E2EF081013}" sibTransId="{CA9BCF03-FA2B-4ECC-B1DE-73FD00AEA280}"/>
    <dgm:cxn modelId="{4589455E-16CA-1147-B60D-79923ADF6485}" type="presOf" srcId="{AAD52199-AD21-4155-96CF-D0F965F382A5}" destId="{DABA35B8-2C33-2B4D-8405-6B33C696A38E}" srcOrd="0" destOrd="0" presId="urn:microsoft.com/office/officeart/2005/8/layout/vList2"/>
    <dgm:cxn modelId="{E926706C-A3B2-ED42-98EA-7A92A8CF9C26}" type="presOf" srcId="{70954C4C-F30E-4F04-BC91-2FA75ABCEEBD}" destId="{46F5EBAD-203D-CC43-9A86-4CFBF1AF9059}" srcOrd="0" destOrd="0" presId="urn:microsoft.com/office/officeart/2005/8/layout/vList2"/>
    <dgm:cxn modelId="{03F597B0-9312-BF4A-A3EB-614E7F625A8B}" type="presOf" srcId="{FDBE3C0F-3128-4000-9F8C-A1BF26E44D28}" destId="{EE8EE092-87C7-DB4F-9BC6-D6C918B19102}" srcOrd="0" destOrd="0" presId="urn:microsoft.com/office/officeart/2005/8/layout/vList2"/>
    <dgm:cxn modelId="{B5FB85BC-BBF6-8840-A407-503779E846A3}" type="presOf" srcId="{424047DF-1E75-4BA3-AEA1-FE7E5155BA62}" destId="{CF7A5A7D-3E3E-CF40-BC79-1C2AC321712B}" srcOrd="0" destOrd="0" presId="urn:microsoft.com/office/officeart/2005/8/layout/vList2"/>
    <dgm:cxn modelId="{40C1E3EE-F5C2-4755-8FD5-AFFF2BE9E2A5}" srcId="{70954C4C-F30E-4F04-BC91-2FA75ABCEEBD}" destId="{FDBE3C0F-3128-4000-9F8C-A1BF26E44D28}" srcOrd="2" destOrd="0" parTransId="{02F53A02-2290-4CBA-B1BF-D8AB56026CF9}" sibTransId="{70DF827C-B2A8-4D05-A9C6-33D68BA74F2A}"/>
    <dgm:cxn modelId="{33633B0B-49FC-904F-9875-CE61F58482EF}" type="presParOf" srcId="{46F5EBAD-203D-CC43-9A86-4CFBF1AF9059}" destId="{CF7A5A7D-3E3E-CF40-BC79-1C2AC321712B}" srcOrd="0" destOrd="0" presId="urn:microsoft.com/office/officeart/2005/8/layout/vList2"/>
    <dgm:cxn modelId="{73AE78E4-A71C-844E-9AFE-07AF170C5960}" type="presParOf" srcId="{46F5EBAD-203D-CC43-9A86-4CFBF1AF9059}" destId="{5CA8A8ED-36E7-324D-A8CD-8CDF4498F050}" srcOrd="1" destOrd="0" presId="urn:microsoft.com/office/officeart/2005/8/layout/vList2"/>
    <dgm:cxn modelId="{6C2F55F7-FCE6-0845-A5F6-E37A08E7CBF1}" type="presParOf" srcId="{46F5EBAD-203D-CC43-9A86-4CFBF1AF9059}" destId="{DABA35B8-2C33-2B4D-8405-6B33C696A38E}" srcOrd="2" destOrd="0" presId="urn:microsoft.com/office/officeart/2005/8/layout/vList2"/>
    <dgm:cxn modelId="{A6E52E3E-DE8F-9241-BC99-A0B290121D0C}" type="presParOf" srcId="{46F5EBAD-203D-CC43-9A86-4CFBF1AF9059}" destId="{F38B12C5-33E6-4841-B4BE-47C9C18D7658}" srcOrd="3" destOrd="0" presId="urn:microsoft.com/office/officeart/2005/8/layout/vList2"/>
    <dgm:cxn modelId="{A55F579C-6D74-1E45-959B-15655BACB383}" type="presParOf" srcId="{46F5EBAD-203D-CC43-9A86-4CFBF1AF9059}" destId="{EE8EE092-87C7-DB4F-9BC6-D6C918B1910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DA471-C45D-4CF3-B6BE-646236651F45}">
      <dsp:nvSpPr>
        <dsp:cNvPr id="0" name=""/>
        <dsp:cNvSpPr/>
      </dsp:nvSpPr>
      <dsp:spPr>
        <a:xfrm>
          <a:off x="0" y="2315"/>
          <a:ext cx="4879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F5643-5E11-4967-97C6-2BE6749C5D8A}">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A90B6E3-8BAF-44B6-B52E-A9946585C2BA}">
      <dsp:nvSpPr>
        <dsp:cNvPr id="0" name=""/>
        <dsp:cNvSpPr/>
      </dsp:nvSpPr>
      <dsp:spPr>
        <a:xfrm>
          <a:off x="1355170" y="2315"/>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fr-FR" sz="2200" kern="1200"/>
            <a:t>Tout agite</a:t>
          </a:r>
          <a:endParaRPr lang="en-US" sz="2200" kern="1200"/>
        </a:p>
      </dsp:txBody>
      <dsp:txXfrm>
        <a:off x="1355170" y="2315"/>
        <a:ext cx="3524557" cy="1173307"/>
      </dsp:txXfrm>
    </dsp:sp>
    <dsp:sp modelId="{E4D6E0AB-E0FE-4C3E-8730-251BEE4B87DC}">
      <dsp:nvSpPr>
        <dsp:cNvPr id="0" name=""/>
        <dsp:cNvSpPr/>
      </dsp:nvSpPr>
      <dsp:spPr>
        <a:xfrm>
          <a:off x="0" y="1468949"/>
          <a:ext cx="4879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01FB6-B7DF-40E7-BB54-9D1A20455E00}">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E160042-97BE-41B0-9D4E-DEB4F073DB09}">
      <dsp:nvSpPr>
        <dsp:cNvPr id="0" name=""/>
        <dsp:cNvSpPr/>
      </dsp:nvSpPr>
      <dsp:spPr>
        <a:xfrm>
          <a:off x="1355170" y="1468949"/>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fr-FR" sz="2200" kern="1200"/>
            <a:t>Hyperactivité symptôme central</a:t>
          </a:r>
          <a:endParaRPr lang="en-US" sz="2200" kern="1200"/>
        </a:p>
      </dsp:txBody>
      <dsp:txXfrm>
        <a:off x="1355170" y="1468949"/>
        <a:ext cx="3524557" cy="1173307"/>
      </dsp:txXfrm>
    </dsp:sp>
    <dsp:sp modelId="{4E300544-500D-4A01-9D52-B70E93D024BF}">
      <dsp:nvSpPr>
        <dsp:cNvPr id="0" name=""/>
        <dsp:cNvSpPr/>
      </dsp:nvSpPr>
      <dsp:spPr>
        <a:xfrm>
          <a:off x="0" y="2935583"/>
          <a:ext cx="4879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E1B86-8FE9-4C32-9B8B-1998D62DFE53}">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7F18F11-DB2A-4FBB-B9B0-D6705C5D851A}">
      <dsp:nvSpPr>
        <dsp:cNvPr id="0" name=""/>
        <dsp:cNvSpPr/>
      </dsp:nvSpPr>
      <dsp:spPr>
        <a:xfrm>
          <a:off x="1355170" y="2935583"/>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fr-FR" sz="2200" kern="1200"/>
            <a:t>Déficit de l’attention symptôme central</a:t>
          </a:r>
          <a:endParaRPr lang="en-US" sz="2200" kern="1200"/>
        </a:p>
      </dsp:txBody>
      <dsp:txXfrm>
        <a:off x="1355170" y="2935583"/>
        <a:ext cx="3524557" cy="1173307"/>
      </dsp:txXfrm>
    </dsp:sp>
    <dsp:sp modelId="{FE26AD7C-D974-4177-BD97-F620301FA9C7}">
      <dsp:nvSpPr>
        <dsp:cNvPr id="0" name=""/>
        <dsp:cNvSpPr/>
      </dsp:nvSpPr>
      <dsp:spPr>
        <a:xfrm>
          <a:off x="0" y="4402217"/>
          <a:ext cx="4879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A11FEC-2E87-4248-B1E5-155820F2EC46}">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855EB41-232F-4261-9834-E64CB695A8D7}">
      <dsp:nvSpPr>
        <dsp:cNvPr id="0" name=""/>
        <dsp:cNvSpPr/>
      </dsp:nvSpPr>
      <dsp:spPr>
        <a:xfrm>
          <a:off x="1355170" y="4402217"/>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977900">
            <a:lnSpc>
              <a:spcPct val="90000"/>
            </a:lnSpc>
            <a:spcBef>
              <a:spcPct val="0"/>
            </a:spcBef>
            <a:spcAft>
              <a:spcPct val="35000"/>
            </a:spcAft>
            <a:buNone/>
          </a:pPr>
          <a:r>
            <a:rPr lang="fr-FR" sz="2200" kern="1200"/>
            <a:t>Trouble du neurodéveloppement</a:t>
          </a:r>
          <a:endParaRPr lang="en-US" sz="2200" kern="1200"/>
        </a:p>
      </dsp:txBody>
      <dsp:txXfrm>
        <a:off x="1355170" y="4402217"/>
        <a:ext cx="3524557" cy="11733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40681-F3CA-0D46-8F82-9AF3D9901E0A}">
      <dsp:nvSpPr>
        <dsp:cNvPr id="0" name=""/>
        <dsp:cNvSpPr/>
      </dsp:nvSpPr>
      <dsp:spPr>
        <a:xfrm>
          <a:off x="0" y="147553"/>
          <a:ext cx="4879728" cy="98247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a:t>Caractères des symptômes : </a:t>
          </a:r>
          <a:endParaRPr lang="en-US" sz="2600" kern="1200"/>
        </a:p>
      </dsp:txBody>
      <dsp:txXfrm>
        <a:off x="47960" y="195513"/>
        <a:ext cx="4783808" cy="886550"/>
      </dsp:txXfrm>
    </dsp:sp>
    <dsp:sp modelId="{C70BD7FB-78A8-B343-9D0A-2E3EAC999472}">
      <dsp:nvSpPr>
        <dsp:cNvPr id="0" name=""/>
        <dsp:cNvSpPr/>
      </dsp:nvSpPr>
      <dsp:spPr>
        <a:xfrm>
          <a:off x="0" y="1130024"/>
          <a:ext cx="4879728"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3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r-FR" sz="2000" b="1" i="1" kern="1200"/>
            <a:t>Durables</a:t>
          </a:r>
          <a:endParaRPr lang="en-US" sz="2000" kern="1200"/>
        </a:p>
        <a:p>
          <a:pPr marL="228600" lvl="1" indent="-228600" algn="l" defTabSz="889000">
            <a:lnSpc>
              <a:spcPct val="90000"/>
            </a:lnSpc>
            <a:spcBef>
              <a:spcPct val="0"/>
            </a:spcBef>
            <a:spcAft>
              <a:spcPct val="20000"/>
            </a:spcAft>
            <a:buChar char="•"/>
          </a:pPr>
          <a:r>
            <a:rPr lang="fr-FR" sz="2000" b="1" i="1" kern="1200"/>
            <a:t>Permanents</a:t>
          </a:r>
          <a:r>
            <a:rPr lang="fr-FR" sz="2000" i="1" kern="1200"/>
            <a:t> : à l</a:t>
          </a:r>
          <a:r>
            <a:rPr lang="ja-JP" sz="2000" i="1" kern="1200"/>
            <a:t>’</a:t>
          </a:r>
          <a:r>
            <a:rPr lang="fr-FR" sz="2000" i="1" kern="1200"/>
            <a:t>école, à la maison, partout mais fluctuations possibles selon cadre</a:t>
          </a:r>
          <a:endParaRPr lang="en-US" sz="2000" kern="1200"/>
        </a:p>
        <a:p>
          <a:pPr marL="228600" lvl="1" indent="-228600" algn="l" defTabSz="889000">
            <a:lnSpc>
              <a:spcPct val="90000"/>
            </a:lnSpc>
            <a:spcBef>
              <a:spcPct val="0"/>
            </a:spcBef>
            <a:spcAft>
              <a:spcPct val="20000"/>
            </a:spcAft>
            <a:buChar char="•"/>
          </a:pPr>
          <a:r>
            <a:rPr lang="fr-FR" sz="2000" b="1" i="1" kern="1200"/>
            <a:t>Retentissement</a:t>
          </a:r>
          <a:r>
            <a:rPr lang="fr-FR" sz="2000" i="1" kern="1200"/>
            <a:t> sur vie scolaire, sociale</a:t>
          </a:r>
          <a:endParaRPr lang="en-US" sz="2000" kern="1200"/>
        </a:p>
        <a:p>
          <a:pPr marL="228600" lvl="1" indent="-228600" algn="l" defTabSz="889000">
            <a:lnSpc>
              <a:spcPct val="90000"/>
            </a:lnSpc>
            <a:spcBef>
              <a:spcPct val="0"/>
            </a:spcBef>
            <a:spcAft>
              <a:spcPct val="20000"/>
            </a:spcAft>
            <a:buChar char="•"/>
          </a:pPr>
          <a:r>
            <a:rPr lang="fr-FR" sz="2000" b="1" i="1" kern="1200"/>
            <a:t>Ancienneté</a:t>
          </a:r>
          <a:r>
            <a:rPr lang="fr-FR" sz="2000" i="1" kern="1200"/>
            <a:t> des troubles (avant 12 ans)</a:t>
          </a:r>
          <a:endParaRPr lang="en-US" sz="2000" kern="1200"/>
        </a:p>
      </dsp:txBody>
      <dsp:txXfrm>
        <a:off x="0" y="1130024"/>
        <a:ext cx="4879728" cy="2260440"/>
      </dsp:txXfrm>
    </dsp:sp>
    <dsp:sp modelId="{22502F8A-C36B-994B-92DB-AB44CFB46E07}">
      <dsp:nvSpPr>
        <dsp:cNvPr id="0" name=""/>
        <dsp:cNvSpPr/>
      </dsp:nvSpPr>
      <dsp:spPr>
        <a:xfrm>
          <a:off x="0" y="3390464"/>
          <a:ext cx="4879728" cy="982470"/>
        </a:xfrm>
        <a:prstGeom prst="roundRect">
          <a:avLst/>
        </a:prstGeom>
        <a:gradFill rotWithShape="0">
          <a:gsLst>
            <a:gs pos="0">
              <a:schemeClr val="accent2">
                <a:hueOff val="-7370144"/>
                <a:satOff val="5472"/>
                <a:lumOff val="-1176"/>
                <a:alphaOff val="0"/>
                <a:tint val="94000"/>
                <a:satMod val="103000"/>
                <a:lumMod val="102000"/>
              </a:schemeClr>
            </a:gs>
            <a:gs pos="50000">
              <a:schemeClr val="accent2">
                <a:hueOff val="-7370144"/>
                <a:satOff val="5472"/>
                <a:lumOff val="-1176"/>
                <a:alphaOff val="0"/>
                <a:shade val="100000"/>
                <a:satMod val="110000"/>
                <a:lumMod val="100000"/>
              </a:schemeClr>
            </a:gs>
            <a:gs pos="100000">
              <a:schemeClr val="accent2">
                <a:hueOff val="-7370144"/>
                <a:satOff val="5472"/>
                <a:lumOff val="-1176"/>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a:t>Diagnostic clinique +++</a:t>
          </a:r>
          <a:endParaRPr lang="en-US" sz="2600" kern="1200"/>
        </a:p>
      </dsp:txBody>
      <dsp:txXfrm>
        <a:off x="47960" y="3438424"/>
        <a:ext cx="4783808" cy="886550"/>
      </dsp:txXfrm>
    </dsp:sp>
    <dsp:sp modelId="{B1BDBB70-C11D-B84A-95D1-15C707A0B691}">
      <dsp:nvSpPr>
        <dsp:cNvPr id="0" name=""/>
        <dsp:cNvSpPr/>
      </dsp:nvSpPr>
      <dsp:spPr>
        <a:xfrm>
          <a:off x="0" y="4447815"/>
          <a:ext cx="4879728" cy="982470"/>
        </a:xfrm>
        <a:prstGeom prst="roundRect">
          <a:avLst/>
        </a:prstGeom>
        <a:gradFill rotWithShape="0">
          <a:gsLst>
            <a:gs pos="0">
              <a:schemeClr val="accent2">
                <a:hueOff val="-14740288"/>
                <a:satOff val="10944"/>
                <a:lumOff val="-2353"/>
                <a:alphaOff val="0"/>
                <a:tint val="94000"/>
                <a:satMod val="103000"/>
                <a:lumMod val="102000"/>
              </a:schemeClr>
            </a:gs>
            <a:gs pos="50000">
              <a:schemeClr val="accent2">
                <a:hueOff val="-14740288"/>
                <a:satOff val="10944"/>
                <a:lumOff val="-2353"/>
                <a:alphaOff val="0"/>
                <a:shade val="100000"/>
                <a:satMod val="110000"/>
                <a:lumMod val="100000"/>
              </a:schemeClr>
            </a:gs>
            <a:gs pos="100000">
              <a:schemeClr val="accent2">
                <a:hueOff val="-14740288"/>
                <a:satOff val="10944"/>
                <a:lumOff val="-2353"/>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a:t>Éliminer cause : diagnostic différentiel</a:t>
          </a:r>
          <a:endParaRPr lang="en-US" sz="2600" kern="1200"/>
        </a:p>
      </dsp:txBody>
      <dsp:txXfrm>
        <a:off x="47960" y="4495775"/>
        <a:ext cx="4783808" cy="8865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E6276-3FFF-46D3-B490-613DF73228EC}">
      <dsp:nvSpPr>
        <dsp:cNvPr id="0" name=""/>
        <dsp:cNvSpPr/>
      </dsp:nvSpPr>
      <dsp:spPr>
        <a:xfrm>
          <a:off x="0" y="4357"/>
          <a:ext cx="4879728"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B64527-7089-45DC-871D-67E100B0DD59}">
      <dsp:nvSpPr>
        <dsp:cNvPr id="0" name=""/>
        <dsp:cNvSpPr/>
      </dsp:nvSpPr>
      <dsp:spPr>
        <a:xfrm>
          <a:off x="280776" y="213199"/>
          <a:ext cx="510503" cy="510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AF385F6-5E93-4370-93B8-694D2E10866B}">
      <dsp:nvSpPr>
        <dsp:cNvPr id="0" name=""/>
        <dsp:cNvSpPr/>
      </dsp:nvSpPr>
      <dsp:spPr>
        <a:xfrm>
          <a:off x="1072056" y="4357"/>
          <a:ext cx="3807671"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711200">
            <a:lnSpc>
              <a:spcPct val="90000"/>
            </a:lnSpc>
            <a:spcBef>
              <a:spcPct val="0"/>
            </a:spcBef>
            <a:spcAft>
              <a:spcPct val="35000"/>
            </a:spcAft>
            <a:buNone/>
          </a:pPr>
          <a:r>
            <a:rPr lang="fr-FR" sz="1600" kern="1200"/>
            <a:t>Diagnostic à partir du DSMV</a:t>
          </a:r>
          <a:endParaRPr lang="en-US" sz="1600" kern="1200"/>
        </a:p>
      </dsp:txBody>
      <dsp:txXfrm>
        <a:off x="1072056" y="4357"/>
        <a:ext cx="3807671" cy="928187"/>
      </dsp:txXfrm>
    </dsp:sp>
    <dsp:sp modelId="{62C47361-3549-4F91-95B9-4BA09A3D0CB1}">
      <dsp:nvSpPr>
        <dsp:cNvPr id="0" name=""/>
        <dsp:cNvSpPr/>
      </dsp:nvSpPr>
      <dsp:spPr>
        <a:xfrm>
          <a:off x="0" y="1164591"/>
          <a:ext cx="4879728"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FD713-4D09-42B8-A746-AF8B583D874D}">
      <dsp:nvSpPr>
        <dsp:cNvPr id="0" name=""/>
        <dsp:cNvSpPr/>
      </dsp:nvSpPr>
      <dsp:spPr>
        <a:xfrm>
          <a:off x="280776" y="1373434"/>
          <a:ext cx="510503" cy="510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3805A7A-DCCE-4B27-9ACF-57C3FEAFC9F4}">
      <dsp:nvSpPr>
        <dsp:cNvPr id="0" name=""/>
        <dsp:cNvSpPr/>
      </dsp:nvSpPr>
      <dsp:spPr>
        <a:xfrm>
          <a:off x="1072056" y="1164591"/>
          <a:ext cx="3807671"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711200">
            <a:lnSpc>
              <a:spcPct val="90000"/>
            </a:lnSpc>
            <a:spcBef>
              <a:spcPct val="0"/>
            </a:spcBef>
            <a:spcAft>
              <a:spcPct val="35000"/>
            </a:spcAft>
            <a:buNone/>
          </a:pPr>
          <a:r>
            <a:rPr lang="fr-FR" sz="1600" kern="1200"/>
            <a:t>Critères d </a:t>
          </a:r>
          <a:r>
            <a:rPr lang="ja-JP" sz="1600" kern="1200"/>
            <a:t>’</a:t>
          </a:r>
          <a:r>
            <a:rPr lang="fr-FR" sz="1600" kern="1200"/>
            <a:t>inattention (9)</a:t>
          </a:r>
          <a:endParaRPr lang="en-US" sz="1600" kern="1200"/>
        </a:p>
      </dsp:txBody>
      <dsp:txXfrm>
        <a:off x="1072056" y="1164591"/>
        <a:ext cx="3807671" cy="928187"/>
      </dsp:txXfrm>
    </dsp:sp>
    <dsp:sp modelId="{7870ED2F-8E12-4382-B8E7-5B172BBAF583}">
      <dsp:nvSpPr>
        <dsp:cNvPr id="0" name=""/>
        <dsp:cNvSpPr/>
      </dsp:nvSpPr>
      <dsp:spPr>
        <a:xfrm>
          <a:off x="0" y="2324826"/>
          <a:ext cx="4879728"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8E2D46-9F58-4846-BE86-FEFEF74ADF13}">
      <dsp:nvSpPr>
        <dsp:cNvPr id="0" name=""/>
        <dsp:cNvSpPr/>
      </dsp:nvSpPr>
      <dsp:spPr>
        <a:xfrm>
          <a:off x="280776" y="2533668"/>
          <a:ext cx="510503" cy="5105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04C1EE4-C1DD-4D35-8F97-8A5C25C34DDD}">
      <dsp:nvSpPr>
        <dsp:cNvPr id="0" name=""/>
        <dsp:cNvSpPr/>
      </dsp:nvSpPr>
      <dsp:spPr>
        <a:xfrm>
          <a:off x="1072056" y="2324826"/>
          <a:ext cx="3807671"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711200">
            <a:lnSpc>
              <a:spcPct val="90000"/>
            </a:lnSpc>
            <a:spcBef>
              <a:spcPct val="0"/>
            </a:spcBef>
            <a:spcAft>
              <a:spcPct val="35000"/>
            </a:spcAft>
            <a:buNone/>
          </a:pPr>
          <a:r>
            <a:rPr lang="fr-FR" sz="1600" kern="1200"/>
            <a:t>Critères d </a:t>
          </a:r>
          <a:r>
            <a:rPr lang="ja-JP" sz="1600" kern="1200"/>
            <a:t>’</a:t>
          </a:r>
          <a:r>
            <a:rPr lang="fr-FR" sz="1600" kern="1200"/>
            <a:t>hyperactivité et impulsivité (9)</a:t>
          </a:r>
          <a:endParaRPr lang="en-US" sz="1600" kern="1200"/>
        </a:p>
      </dsp:txBody>
      <dsp:txXfrm>
        <a:off x="1072056" y="2324826"/>
        <a:ext cx="3807671" cy="928187"/>
      </dsp:txXfrm>
    </dsp:sp>
    <dsp:sp modelId="{9803D546-E916-45E1-AEE7-82B3D9778D81}">
      <dsp:nvSpPr>
        <dsp:cNvPr id="0" name=""/>
        <dsp:cNvSpPr/>
      </dsp:nvSpPr>
      <dsp:spPr>
        <a:xfrm>
          <a:off x="0" y="3485060"/>
          <a:ext cx="4879728"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6D1CFB-3DEB-4B3D-9BE3-A5AC97F04FDD}">
      <dsp:nvSpPr>
        <dsp:cNvPr id="0" name=""/>
        <dsp:cNvSpPr/>
      </dsp:nvSpPr>
      <dsp:spPr>
        <a:xfrm>
          <a:off x="280776" y="3693902"/>
          <a:ext cx="510503" cy="5105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982D888-3AED-4056-8CB8-E3CE8A391732}">
      <dsp:nvSpPr>
        <dsp:cNvPr id="0" name=""/>
        <dsp:cNvSpPr/>
      </dsp:nvSpPr>
      <dsp:spPr>
        <a:xfrm>
          <a:off x="1072056" y="3485060"/>
          <a:ext cx="3807671"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711200">
            <a:lnSpc>
              <a:spcPct val="90000"/>
            </a:lnSpc>
            <a:spcBef>
              <a:spcPct val="0"/>
            </a:spcBef>
            <a:spcAft>
              <a:spcPct val="35000"/>
            </a:spcAft>
            <a:buNone/>
          </a:pPr>
          <a:r>
            <a:rPr lang="fr-FR" sz="1600" kern="1200"/>
            <a:t>Au moins 6 critères d</a:t>
          </a:r>
          <a:r>
            <a:rPr lang="ja-JP" sz="1600" kern="1200"/>
            <a:t>’</a:t>
          </a:r>
          <a:r>
            <a:rPr lang="fr-FR" sz="1600" kern="1200"/>
            <a:t>inattention et/ou d</a:t>
          </a:r>
          <a:r>
            <a:rPr lang="ja-JP" sz="1600" kern="1200"/>
            <a:t>’</a:t>
          </a:r>
          <a:r>
            <a:rPr lang="fr-FR" sz="1600" kern="1200"/>
            <a:t>HA présents pour évoquer le diagnostic</a:t>
          </a:r>
          <a:endParaRPr lang="en-US" sz="1600" kern="1200"/>
        </a:p>
      </dsp:txBody>
      <dsp:txXfrm>
        <a:off x="1072056" y="3485060"/>
        <a:ext cx="3807671" cy="928187"/>
      </dsp:txXfrm>
    </dsp:sp>
    <dsp:sp modelId="{5C844995-32C5-4C9D-B0C4-BA6FDB6787B2}">
      <dsp:nvSpPr>
        <dsp:cNvPr id="0" name=""/>
        <dsp:cNvSpPr/>
      </dsp:nvSpPr>
      <dsp:spPr>
        <a:xfrm>
          <a:off x="0" y="4645294"/>
          <a:ext cx="4879728" cy="9281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E62080-7251-4F1E-80CE-370669DDCBBA}">
      <dsp:nvSpPr>
        <dsp:cNvPr id="0" name=""/>
        <dsp:cNvSpPr/>
      </dsp:nvSpPr>
      <dsp:spPr>
        <a:xfrm>
          <a:off x="280776" y="4854137"/>
          <a:ext cx="510503" cy="5105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2C651E8-9B6A-4F63-855F-FEB69E5C403E}">
      <dsp:nvSpPr>
        <dsp:cNvPr id="0" name=""/>
        <dsp:cNvSpPr/>
      </dsp:nvSpPr>
      <dsp:spPr>
        <a:xfrm>
          <a:off x="1072056" y="4645294"/>
          <a:ext cx="3807671"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711200">
            <a:lnSpc>
              <a:spcPct val="90000"/>
            </a:lnSpc>
            <a:spcBef>
              <a:spcPct val="0"/>
            </a:spcBef>
            <a:spcAft>
              <a:spcPct val="35000"/>
            </a:spcAft>
            <a:buNone/>
          </a:pPr>
          <a:r>
            <a:rPr lang="fr-FR" sz="1600" kern="1200"/>
            <a:t>Critères obligatoires : début avant 12 ans, durée &gt; 6 mois</a:t>
          </a:r>
          <a:endParaRPr lang="en-US" sz="1600" kern="1200"/>
        </a:p>
      </dsp:txBody>
      <dsp:txXfrm>
        <a:off x="1072056" y="4645294"/>
        <a:ext cx="3807671" cy="9281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DDD99-FB35-0942-8A1C-3DDC0E8866EA}">
      <dsp:nvSpPr>
        <dsp:cNvPr id="0" name=""/>
        <dsp:cNvSpPr/>
      </dsp:nvSpPr>
      <dsp:spPr>
        <a:xfrm>
          <a:off x="0" y="220544"/>
          <a:ext cx="4879728" cy="68445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Fatigue +++</a:t>
          </a:r>
          <a:endParaRPr lang="en-US" sz="2000" kern="1200"/>
        </a:p>
      </dsp:txBody>
      <dsp:txXfrm>
        <a:off x="33412" y="253956"/>
        <a:ext cx="4812904" cy="617626"/>
      </dsp:txXfrm>
    </dsp:sp>
    <dsp:sp modelId="{6D13D3A6-16B5-D74E-BECE-7B2EA79268D4}">
      <dsp:nvSpPr>
        <dsp:cNvPr id="0" name=""/>
        <dsp:cNvSpPr/>
      </dsp:nvSpPr>
      <dsp:spPr>
        <a:xfrm>
          <a:off x="0" y="962595"/>
          <a:ext cx="4879728" cy="684450"/>
        </a:xfrm>
        <a:prstGeom prst="roundRect">
          <a:avLst/>
        </a:prstGeom>
        <a:gradFill rotWithShape="0">
          <a:gsLst>
            <a:gs pos="0">
              <a:schemeClr val="accent2">
                <a:hueOff val="-2456715"/>
                <a:satOff val="1824"/>
                <a:lumOff val="-392"/>
                <a:alphaOff val="0"/>
                <a:tint val="94000"/>
                <a:satMod val="103000"/>
                <a:lumMod val="102000"/>
              </a:schemeClr>
            </a:gs>
            <a:gs pos="50000">
              <a:schemeClr val="accent2">
                <a:hueOff val="-2456715"/>
                <a:satOff val="1824"/>
                <a:lumOff val="-392"/>
                <a:alphaOff val="0"/>
                <a:shade val="100000"/>
                <a:satMod val="110000"/>
                <a:lumMod val="100000"/>
              </a:schemeClr>
            </a:gs>
            <a:gs pos="100000">
              <a:schemeClr val="accent2">
                <a:hueOff val="-2456715"/>
                <a:satOff val="1824"/>
                <a:lumOff val="-392"/>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Déficience mentale</a:t>
          </a:r>
          <a:endParaRPr lang="en-US" sz="2000" kern="1200"/>
        </a:p>
      </dsp:txBody>
      <dsp:txXfrm>
        <a:off x="33412" y="996007"/>
        <a:ext cx="4812904" cy="617626"/>
      </dsp:txXfrm>
    </dsp:sp>
    <dsp:sp modelId="{1C86C14F-5234-C841-B4BC-2127CBAC55D0}">
      <dsp:nvSpPr>
        <dsp:cNvPr id="0" name=""/>
        <dsp:cNvSpPr/>
      </dsp:nvSpPr>
      <dsp:spPr>
        <a:xfrm>
          <a:off x="0" y="1704645"/>
          <a:ext cx="4879728" cy="684450"/>
        </a:xfrm>
        <a:prstGeom prst="roundRect">
          <a:avLst/>
        </a:prstGeom>
        <a:gradFill rotWithShape="0">
          <a:gsLst>
            <a:gs pos="0">
              <a:schemeClr val="accent2">
                <a:hueOff val="-4913429"/>
                <a:satOff val="3648"/>
                <a:lumOff val="-784"/>
                <a:alphaOff val="0"/>
                <a:tint val="94000"/>
                <a:satMod val="103000"/>
                <a:lumMod val="102000"/>
              </a:schemeClr>
            </a:gs>
            <a:gs pos="50000">
              <a:schemeClr val="accent2">
                <a:hueOff val="-4913429"/>
                <a:satOff val="3648"/>
                <a:lumOff val="-784"/>
                <a:alphaOff val="0"/>
                <a:shade val="100000"/>
                <a:satMod val="110000"/>
                <a:lumMod val="100000"/>
              </a:schemeClr>
            </a:gs>
            <a:gs pos="100000">
              <a:schemeClr val="accent2">
                <a:hueOff val="-4913429"/>
                <a:satOff val="3648"/>
                <a:lumOff val="-784"/>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Absences épileptiques</a:t>
          </a:r>
          <a:endParaRPr lang="en-US" sz="2000" kern="1200"/>
        </a:p>
      </dsp:txBody>
      <dsp:txXfrm>
        <a:off x="33412" y="1738057"/>
        <a:ext cx="4812904" cy="617626"/>
      </dsp:txXfrm>
    </dsp:sp>
    <dsp:sp modelId="{48717E91-E653-BF4C-8C63-BB439294F9CD}">
      <dsp:nvSpPr>
        <dsp:cNvPr id="0" name=""/>
        <dsp:cNvSpPr/>
      </dsp:nvSpPr>
      <dsp:spPr>
        <a:xfrm>
          <a:off x="0" y="2446695"/>
          <a:ext cx="4879728" cy="684450"/>
        </a:xfrm>
        <a:prstGeom prst="roundRect">
          <a:avLst/>
        </a:prstGeom>
        <a:gradFill rotWithShape="0">
          <a:gsLst>
            <a:gs pos="0">
              <a:schemeClr val="accent2">
                <a:hueOff val="-7370144"/>
                <a:satOff val="5472"/>
                <a:lumOff val="-1176"/>
                <a:alphaOff val="0"/>
                <a:tint val="94000"/>
                <a:satMod val="103000"/>
                <a:lumMod val="102000"/>
              </a:schemeClr>
            </a:gs>
            <a:gs pos="50000">
              <a:schemeClr val="accent2">
                <a:hueOff val="-7370144"/>
                <a:satOff val="5472"/>
                <a:lumOff val="-1176"/>
                <a:alphaOff val="0"/>
                <a:shade val="100000"/>
                <a:satMod val="110000"/>
                <a:lumMod val="100000"/>
              </a:schemeClr>
            </a:gs>
            <a:gs pos="100000">
              <a:schemeClr val="accent2">
                <a:hueOff val="-7370144"/>
                <a:satOff val="5472"/>
                <a:lumOff val="-1176"/>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Absence de motivation ou d</a:t>
          </a:r>
          <a:r>
            <a:rPr lang="ja-JP" sz="2000" kern="1200"/>
            <a:t>’</a:t>
          </a:r>
          <a:r>
            <a:rPr lang="fr-FR" sz="2000" kern="1200"/>
            <a:t>intérêt</a:t>
          </a:r>
          <a:endParaRPr lang="en-US" sz="2000" kern="1200"/>
        </a:p>
      </dsp:txBody>
      <dsp:txXfrm>
        <a:off x="33412" y="2480107"/>
        <a:ext cx="4812904" cy="617626"/>
      </dsp:txXfrm>
    </dsp:sp>
    <dsp:sp modelId="{77EB508E-1953-974B-B297-9FC63FC30174}">
      <dsp:nvSpPr>
        <dsp:cNvPr id="0" name=""/>
        <dsp:cNvSpPr/>
      </dsp:nvSpPr>
      <dsp:spPr>
        <a:xfrm>
          <a:off x="0" y="3188745"/>
          <a:ext cx="4879728" cy="684450"/>
        </a:xfrm>
        <a:prstGeom prst="roundRect">
          <a:avLst/>
        </a:prstGeom>
        <a:gradFill rotWithShape="0">
          <a:gsLst>
            <a:gs pos="0">
              <a:schemeClr val="accent2">
                <a:hueOff val="-9826859"/>
                <a:satOff val="7296"/>
                <a:lumOff val="-1569"/>
                <a:alphaOff val="0"/>
                <a:tint val="94000"/>
                <a:satMod val="103000"/>
                <a:lumMod val="102000"/>
              </a:schemeClr>
            </a:gs>
            <a:gs pos="50000">
              <a:schemeClr val="accent2">
                <a:hueOff val="-9826859"/>
                <a:satOff val="7296"/>
                <a:lumOff val="-1569"/>
                <a:alphaOff val="0"/>
                <a:shade val="100000"/>
                <a:satMod val="110000"/>
                <a:lumMod val="100000"/>
              </a:schemeClr>
            </a:gs>
            <a:gs pos="100000">
              <a:schemeClr val="accent2">
                <a:hueOff val="-9826859"/>
                <a:satOff val="7296"/>
                <a:lumOff val="-1569"/>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Inhibition psychique (anxiété, dépression)</a:t>
          </a:r>
          <a:endParaRPr lang="en-US" sz="2000" kern="1200"/>
        </a:p>
      </dsp:txBody>
      <dsp:txXfrm>
        <a:off x="33412" y="3222157"/>
        <a:ext cx="4812904" cy="617626"/>
      </dsp:txXfrm>
    </dsp:sp>
    <dsp:sp modelId="{1326B2DB-6E06-F546-B579-06CEA9D4EF3F}">
      <dsp:nvSpPr>
        <dsp:cNvPr id="0" name=""/>
        <dsp:cNvSpPr/>
      </dsp:nvSpPr>
      <dsp:spPr>
        <a:xfrm>
          <a:off x="0" y="3930795"/>
          <a:ext cx="4879728" cy="684450"/>
        </a:xfrm>
        <a:prstGeom prst="roundRect">
          <a:avLst/>
        </a:prstGeom>
        <a:gradFill rotWithShape="0">
          <a:gsLst>
            <a:gs pos="0">
              <a:schemeClr val="accent2">
                <a:hueOff val="-12283573"/>
                <a:satOff val="9120"/>
                <a:lumOff val="-1961"/>
                <a:alphaOff val="0"/>
                <a:tint val="94000"/>
                <a:satMod val="103000"/>
                <a:lumMod val="102000"/>
              </a:schemeClr>
            </a:gs>
            <a:gs pos="50000">
              <a:schemeClr val="accent2">
                <a:hueOff val="-12283573"/>
                <a:satOff val="9120"/>
                <a:lumOff val="-1961"/>
                <a:alphaOff val="0"/>
                <a:shade val="100000"/>
                <a:satMod val="110000"/>
                <a:lumMod val="100000"/>
              </a:schemeClr>
            </a:gs>
            <a:gs pos="100000">
              <a:schemeClr val="accent2">
                <a:hueOff val="-12283573"/>
                <a:satOff val="9120"/>
                <a:lumOff val="-1961"/>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Trouble de la pensée (envahie ou entravée)</a:t>
          </a:r>
          <a:endParaRPr lang="en-US" sz="2000" kern="1200"/>
        </a:p>
      </dsp:txBody>
      <dsp:txXfrm>
        <a:off x="33412" y="3964207"/>
        <a:ext cx="4812904" cy="617626"/>
      </dsp:txXfrm>
    </dsp:sp>
    <dsp:sp modelId="{8FED74D4-F1C2-5A4A-A811-A2BF1729AB6F}">
      <dsp:nvSpPr>
        <dsp:cNvPr id="0" name=""/>
        <dsp:cNvSpPr/>
      </dsp:nvSpPr>
      <dsp:spPr>
        <a:xfrm>
          <a:off x="0" y="4672845"/>
          <a:ext cx="4879728" cy="684450"/>
        </a:xfrm>
        <a:prstGeom prst="roundRect">
          <a:avLst/>
        </a:prstGeom>
        <a:gradFill rotWithShape="0">
          <a:gsLst>
            <a:gs pos="0">
              <a:schemeClr val="accent2">
                <a:hueOff val="-14740288"/>
                <a:satOff val="10944"/>
                <a:lumOff val="-2353"/>
                <a:alphaOff val="0"/>
                <a:tint val="94000"/>
                <a:satMod val="103000"/>
                <a:lumMod val="102000"/>
              </a:schemeClr>
            </a:gs>
            <a:gs pos="50000">
              <a:schemeClr val="accent2">
                <a:hueOff val="-14740288"/>
                <a:satOff val="10944"/>
                <a:lumOff val="-2353"/>
                <a:alphaOff val="0"/>
                <a:shade val="100000"/>
                <a:satMod val="110000"/>
                <a:lumMod val="100000"/>
              </a:schemeClr>
            </a:gs>
            <a:gs pos="100000">
              <a:schemeClr val="accent2">
                <a:hueOff val="-14740288"/>
                <a:satOff val="10944"/>
                <a:lumOff val="-2353"/>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Enfant rêveur</a:t>
          </a:r>
          <a:endParaRPr lang="en-US" sz="2000" kern="1200"/>
        </a:p>
      </dsp:txBody>
      <dsp:txXfrm>
        <a:off x="33412" y="4706257"/>
        <a:ext cx="4812904" cy="6176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4D6FD-C9C8-43D7-A893-B01DCFFB2780}">
      <dsp:nvSpPr>
        <dsp:cNvPr id="0" name=""/>
        <dsp:cNvSpPr/>
      </dsp:nvSpPr>
      <dsp:spPr>
        <a:xfrm>
          <a:off x="0" y="2315"/>
          <a:ext cx="4879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3FDF23-3360-49C7-8858-F9BB457612E6}">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92511AC-AAB1-46E5-8A64-4F6EBCF19683}">
      <dsp:nvSpPr>
        <dsp:cNvPr id="0" name=""/>
        <dsp:cNvSpPr/>
      </dsp:nvSpPr>
      <dsp:spPr>
        <a:xfrm>
          <a:off x="1355170" y="2315"/>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844550">
            <a:lnSpc>
              <a:spcPct val="90000"/>
            </a:lnSpc>
            <a:spcBef>
              <a:spcPct val="0"/>
            </a:spcBef>
            <a:spcAft>
              <a:spcPct val="35000"/>
            </a:spcAft>
            <a:buNone/>
          </a:pPr>
          <a:r>
            <a:rPr lang="fr-FR" sz="1900" kern="1200"/>
            <a:t>Difficultés relationnelles et d</a:t>
          </a:r>
          <a:r>
            <a:rPr lang="ja-JP" sz="1900" kern="1200"/>
            <a:t>’</a:t>
          </a:r>
          <a:r>
            <a:rPr lang="fr-FR" sz="1900" kern="1200"/>
            <a:t>intégration : rejet,  pas d</a:t>
          </a:r>
          <a:r>
            <a:rPr lang="ja-JP" sz="1900" kern="1200"/>
            <a:t>’</a:t>
          </a:r>
          <a:r>
            <a:rPr lang="fr-FR" sz="1900" kern="1200"/>
            <a:t>amis</a:t>
          </a:r>
          <a:endParaRPr lang="en-US" sz="1900" kern="1200"/>
        </a:p>
      </dsp:txBody>
      <dsp:txXfrm>
        <a:off x="1355170" y="2315"/>
        <a:ext cx="3524557" cy="1173307"/>
      </dsp:txXfrm>
    </dsp:sp>
    <dsp:sp modelId="{E6947535-D728-4343-B749-BE9C81FC4F5C}">
      <dsp:nvSpPr>
        <dsp:cNvPr id="0" name=""/>
        <dsp:cNvSpPr/>
      </dsp:nvSpPr>
      <dsp:spPr>
        <a:xfrm>
          <a:off x="0" y="1468949"/>
          <a:ext cx="4879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7A22F-25F7-4F7D-AC97-97128A67F546}">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F389D78-DB1A-4021-B372-5B65B941012D}">
      <dsp:nvSpPr>
        <dsp:cNvPr id="0" name=""/>
        <dsp:cNvSpPr/>
      </dsp:nvSpPr>
      <dsp:spPr>
        <a:xfrm>
          <a:off x="1355170" y="1468949"/>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844550">
            <a:lnSpc>
              <a:spcPct val="90000"/>
            </a:lnSpc>
            <a:spcBef>
              <a:spcPct val="0"/>
            </a:spcBef>
            <a:spcAft>
              <a:spcPct val="35000"/>
            </a:spcAft>
            <a:buNone/>
          </a:pPr>
          <a:r>
            <a:rPr lang="fr-FR" sz="1900" kern="1200"/>
            <a:t>Faible estime de soi, anxiété</a:t>
          </a:r>
          <a:endParaRPr lang="en-US" sz="1900" kern="1200"/>
        </a:p>
      </dsp:txBody>
      <dsp:txXfrm>
        <a:off x="1355170" y="1468949"/>
        <a:ext cx="3524557" cy="1173307"/>
      </dsp:txXfrm>
    </dsp:sp>
    <dsp:sp modelId="{9A0C0BB9-0A05-4BE2-A947-8FAA9173D226}">
      <dsp:nvSpPr>
        <dsp:cNvPr id="0" name=""/>
        <dsp:cNvSpPr/>
      </dsp:nvSpPr>
      <dsp:spPr>
        <a:xfrm>
          <a:off x="0" y="2935583"/>
          <a:ext cx="4879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522FB-8120-40BB-941B-3C7D63AB1B1D}">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855609D-5396-4579-A7A3-F6EDB1F52F4C}">
      <dsp:nvSpPr>
        <dsp:cNvPr id="0" name=""/>
        <dsp:cNvSpPr/>
      </dsp:nvSpPr>
      <dsp:spPr>
        <a:xfrm>
          <a:off x="1355170" y="2935583"/>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844550">
            <a:lnSpc>
              <a:spcPct val="90000"/>
            </a:lnSpc>
            <a:spcBef>
              <a:spcPct val="0"/>
            </a:spcBef>
            <a:spcAft>
              <a:spcPct val="35000"/>
            </a:spcAft>
            <a:buNone/>
          </a:pPr>
          <a:r>
            <a:rPr lang="fr-FR" sz="1900" kern="1200"/>
            <a:t>Troubles du sommeil</a:t>
          </a:r>
          <a:endParaRPr lang="en-US" sz="1900" kern="1200"/>
        </a:p>
      </dsp:txBody>
      <dsp:txXfrm>
        <a:off x="1355170" y="2935583"/>
        <a:ext cx="3524557" cy="1173307"/>
      </dsp:txXfrm>
    </dsp:sp>
    <dsp:sp modelId="{479DD0B4-28A8-426A-952C-D204752F1A13}">
      <dsp:nvSpPr>
        <dsp:cNvPr id="0" name=""/>
        <dsp:cNvSpPr/>
      </dsp:nvSpPr>
      <dsp:spPr>
        <a:xfrm>
          <a:off x="0" y="4402217"/>
          <a:ext cx="4879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09CCC2-AE93-47F6-9BE4-420961147F39}">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35940DD-6138-440B-A4CF-69D01B708F99}">
      <dsp:nvSpPr>
        <dsp:cNvPr id="0" name=""/>
        <dsp:cNvSpPr/>
      </dsp:nvSpPr>
      <dsp:spPr>
        <a:xfrm>
          <a:off x="1355170" y="4402217"/>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844550">
            <a:lnSpc>
              <a:spcPct val="90000"/>
            </a:lnSpc>
            <a:spcBef>
              <a:spcPct val="0"/>
            </a:spcBef>
            <a:spcAft>
              <a:spcPct val="35000"/>
            </a:spcAft>
            <a:buNone/>
          </a:pPr>
          <a:r>
            <a:rPr lang="fr-FR" sz="1900" kern="1200"/>
            <a:t>Conduites à risque : pour eux-mêmes, pour les autres</a:t>
          </a:r>
          <a:endParaRPr lang="en-US" sz="1900" kern="1200"/>
        </a:p>
      </dsp:txBody>
      <dsp:txXfrm>
        <a:off x="1355170" y="4402217"/>
        <a:ext cx="3524557" cy="1173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A1D94-9D52-4A93-AFA1-F94CE46BB910}">
      <dsp:nvSpPr>
        <dsp:cNvPr id="0" name=""/>
        <dsp:cNvSpPr/>
      </dsp:nvSpPr>
      <dsp:spPr>
        <a:xfrm>
          <a:off x="0" y="680"/>
          <a:ext cx="4879728" cy="15932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612E2-CEBB-47F9-BD5A-8665BEC7B019}">
      <dsp:nvSpPr>
        <dsp:cNvPr id="0" name=""/>
        <dsp:cNvSpPr/>
      </dsp:nvSpPr>
      <dsp:spPr>
        <a:xfrm>
          <a:off x="481967" y="359168"/>
          <a:ext cx="876303" cy="8763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265D5DA-96F2-4C0F-8884-3AA594193E8F}">
      <dsp:nvSpPr>
        <dsp:cNvPr id="0" name=""/>
        <dsp:cNvSpPr/>
      </dsp:nvSpPr>
      <dsp:spPr>
        <a:xfrm>
          <a:off x="1840237" y="680"/>
          <a:ext cx="3039490"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844550">
            <a:lnSpc>
              <a:spcPct val="90000"/>
            </a:lnSpc>
            <a:spcBef>
              <a:spcPct val="0"/>
            </a:spcBef>
            <a:spcAft>
              <a:spcPct val="35000"/>
            </a:spcAft>
            <a:buNone/>
          </a:pPr>
          <a:r>
            <a:rPr lang="fr-FR" sz="1900" kern="1200"/>
            <a:t>Système motivationnel</a:t>
          </a:r>
          <a:endParaRPr lang="en-US" sz="1900" kern="1200"/>
        </a:p>
      </dsp:txBody>
      <dsp:txXfrm>
        <a:off x="1840237" y="680"/>
        <a:ext cx="3039490" cy="1593279"/>
      </dsp:txXfrm>
    </dsp:sp>
    <dsp:sp modelId="{BE9F2780-2A88-4066-B0D9-C29BF3559C14}">
      <dsp:nvSpPr>
        <dsp:cNvPr id="0" name=""/>
        <dsp:cNvSpPr/>
      </dsp:nvSpPr>
      <dsp:spPr>
        <a:xfrm>
          <a:off x="0" y="1992280"/>
          <a:ext cx="4879728" cy="159327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128A7D-F2A0-492F-9D70-EC6686EBEBE4}">
      <dsp:nvSpPr>
        <dsp:cNvPr id="0" name=""/>
        <dsp:cNvSpPr/>
      </dsp:nvSpPr>
      <dsp:spPr>
        <a:xfrm>
          <a:off x="481967" y="2350768"/>
          <a:ext cx="876303" cy="8763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63A12F47-0D23-4279-B5C0-B9B9D4E705C1}">
      <dsp:nvSpPr>
        <dsp:cNvPr id="0" name=""/>
        <dsp:cNvSpPr/>
      </dsp:nvSpPr>
      <dsp:spPr>
        <a:xfrm>
          <a:off x="1840237" y="1992280"/>
          <a:ext cx="3039490"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844550">
            <a:lnSpc>
              <a:spcPct val="90000"/>
            </a:lnSpc>
            <a:spcBef>
              <a:spcPct val="0"/>
            </a:spcBef>
            <a:spcAft>
              <a:spcPct val="35000"/>
            </a:spcAft>
            <a:buNone/>
          </a:pPr>
          <a:r>
            <a:rPr lang="fr-FR" sz="1900" kern="1200"/>
            <a:t>Question du plaisir</a:t>
          </a:r>
          <a:endParaRPr lang="en-US" sz="1900" kern="1200"/>
        </a:p>
      </dsp:txBody>
      <dsp:txXfrm>
        <a:off x="1840237" y="1992280"/>
        <a:ext cx="3039490" cy="1593279"/>
      </dsp:txXfrm>
    </dsp:sp>
    <dsp:sp modelId="{936EACED-19E8-476C-9A8B-A5F08AB24B16}">
      <dsp:nvSpPr>
        <dsp:cNvPr id="0" name=""/>
        <dsp:cNvSpPr/>
      </dsp:nvSpPr>
      <dsp:spPr>
        <a:xfrm>
          <a:off x="0" y="3983879"/>
          <a:ext cx="4879728" cy="159327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02DF7C-97B6-4046-9B86-3C9B8B8564BD}">
      <dsp:nvSpPr>
        <dsp:cNvPr id="0" name=""/>
        <dsp:cNvSpPr/>
      </dsp:nvSpPr>
      <dsp:spPr>
        <a:xfrm>
          <a:off x="481967" y="4342367"/>
          <a:ext cx="876303" cy="8763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54CE2E3-F593-495B-A95B-0DD80BCAD4A2}">
      <dsp:nvSpPr>
        <dsp:cNvPr id="0" name=""/>
        <dsp:cNvSpPr/>
      </dsp:nvSpPr>
      <dsp:spPr>
        <a:xfrm>
          <a:off x="1840237" y="3983879"/>
          <a:ext cx="3039490" cy="1593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22" tIns="168622" rIns="168622" bIns="168622" numCol="1" spcCol="1270" anchor="ctr" anchorCtr="0">
          <a:noAutofit/>
        </a:bodyPr>
        <a:lstStyle/>
        <a:p>
          <a:pPr marL="0" lvl="0" indent="0" algn="l" defTabSz="844550">
            <a:lnSpc>
              <a:spcPct val="90000"/>
            </a:lnSpc>
            <a:spcBef>
              <a:spcPct val="0"/>
            </a:spcBef>
            <a:spcAft>
              <a:spcPct val="35000"/>
            </a:spcAft>
            <a:buNone/>
          </a:pPr>
          <a:r>
            <a:rPr lang="fr-FR" sz="1900" kern="1200"/>
            <a:t>Les différentes formes attentionnelles ( attention sélective, attention soutenue, attention divisée)</a:t>
          </a:r>
          <a:endParaRPr lang="en-US" sz="1900" kern="1200"/>
        </a:p>
      </dsp:txBody>
      <dsp:txXfrm>
        <a:off x="1840237" y="3983879"/>
        <a:ext cx="3039490" cy="1593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F0427-8C71-D743-8C2E-A09D54854EF9}">
      <dsp:nvSpPr>
        <dsp:cNvPr id="0" name=""/>
        <dsp:cNvSpPr/>
      </dsp:nvSpPr>
      <dsp:spPr>
        <a:xfrm>
          <a:off x="0" y="729719"/>
          <a:ext cx="4879728" cy="97344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a:t>Prévalence : 5.29% (Polanczyk Am J Psychiatry 2007)</a:t>
          </a:r>
          <a:endParaRPr lang="en-US" sz="2600" kern="1200"/>
        </a:p>
      </dsp:txBody>
      <dsp:txXfrm>
        <a:off x="47519" y="777238"/>
        <a:ext cx="4784690" cy="878402"/>
      </dsp:txXfrm>
    </dsp:sp>
    <dsp:sp modelId="{89CCEEB7-7E38-5D49-B347-AD1758B4DAF6}">
      <dsp:nvSpPr>
        <dsp:cNvPr id="0" name=""/>
        <dsp:cNvSpPr/>
      </dsp:nvSpPr>
      <dsp:spPr>
        <a:xfrm>
          <a:off x="0" y="1778039"/>
          <a:ext cx="4879728" cy="973440"/>
        </a:xfrm>
        <a:prstGeom prst="roundRect">
          <a:avLst/>
        </a:prstGeom>
        <a:gradFill rotWithShape="0">
          <a:gsLst>
            <a:gs pos="0">
              <a:schemeClr val="accent2">
                <a:hueOff val="-4913429"/>
                <a:satOff val="3648"/>
                <a:lumOff val="-784"/>
                <a:alphaOff val="0"/>
                <a:tint val="94000"/>
                <a:satMod val="103000"/>
                <a:lumMod val="102000"/>
              </a:schemeClr>
            </a:gs>
            <a:gs pos="50000">
              <a:schemeClr val="accent2">
                <a:hueOff val="-4913429"/>
                <a:satOff val="3648"/>
                <a:lumOff val="-784"/>
                <a:alphaOff val="0"/>
                <a:shade val="100000"/>
                <a:satMod val="110000"/>
                <a:lumMod val="100000"/>
              </a:schemeClr>
            </a:gs>
            <a:gs pos="100000">
              <a:schemeClr val="accent2">
                <a:hueOff val="-4913429"/>
                <a:satOff val="3648"/>
                <a:lumOff val="-784"/>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a:t>En France, étude de Lecendreux (2010) : 3.5 à 5.6 %</a:t>
          </a:r>
          <a:endParaRPr lang="en-US" sz="2600" kern="1200"/>
        </a:p>
      </dsp:txBody>
      <dsp:txXfrm>
        <a:off x="47519" y="1825558"/>
        <a:ext cx="4784690" cy="878402"/>
      </dsp:txXfrm>
    </dsp:sp>
    <dsp:sp modelId="{3C435D08-AC16-3A4C-808C-191496826CE6}">
      <dsp:nvSpPr>
        <dsp:cNvPr id="0" name=""/>
        <dsp:cNvSpPr/>
      </dsp:nvSpPr>
      <dsp:spPr>
        <a:xfrm>
          <a:off x="0" y="2826359"/>
          <a:ext cx="4879728" cy="973440"/>
        </a:xfrm>
        <a:prstGeom prst="roundRect">
          <a:avLst/>
        </a:prstGeom>
        <a:gradFill rotWithShape="0">
          <a:gsLst>
            <a:gs pos="0">
              <a:schemeClr val="accent2">
                <a:hueOff val="-9826859"/>
                <a:satOff val="7296"/>
                <a:lumOff val="-1569"/>
                <a:alphaOff val="0"/>
                <a:tint val="94000"/>
                <a:satMod val="103000"/>
                <a:lumMod val="102000"/>
              </a:schemeClr>
            </a:gs>
            <a:gs pos="50000">
              <a:schemeClr val="accent2">
                <a:hueOff val="-9826859"/>
                <a:satOff val="7296"/>
                <a:lumOff val="-1569"/>
                <a:alphaOff val="0"/>
                <a:shade val="100000"/>
                <a:satMod val="110000"/>
                <a:lumMod val="100000"/>
              </a:schemeClr>
            </a:gs>
            <a:gs pos="100000">
              <a:schemeClr val="accent2">
                <a:hueOff val="-9826859"/>
                <a:satOff val="7296"/>
                <a:lumOff val="-1569"/>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a:t>Majorité de garçons 5 à 6/1 (Lecendreux 8 à 9/1)</a:t>
          </a:r>
          <a:endParaRPr lang="en-US" sz="2600" kern="1200"/>
        </a:p>
      </dsp:txBody>
      <dsp:txXfrm>
        <a:off x="47519" y="2873878"/>
        <a:ext cx="4784690" cy="878402"/>
      </dsp:txXfrm>
    </dsp:sp>
    <dsp:sp modelId="{9C788057-ECDD-1C49-9840-E3AA44672628}">
      <dsp:nvSpPr>
        <dsp:cNvPr id="0" name=""/>
        <dsp:cNvSpPr/>
      </dsp:nvSpPr>
      <dsp:spPr>
        <a:xfrm>
          <a:off x="0" y="3874680"/>
          <a:ext cx="4879728" cy="973440"/>
        </a:xfrm>
        <a:prstGeom prst="roundRect">
          <a:avLst/>
        </a:prstGeom>
        <a:gradFill rotWithShape="0">
          <a:gsLst>
            <a:gs pos="0">
              <a:schemeClr val="accent2">
                <a:hueOff val="-14740288"/>
                <a:satOff val="10944"/>
                <a:lumOff val="-2353"/>
                <a:alphaOff val="0"/>
                <a:tint val="94000"/>
                <a:satMod val="103000"/>
                <a:lumMod val="102000"/>
              </a:schemeClr>
            </a:gs>
            <a:gs pos="50000">
              <a:schemeClr val="accent2">
                <a:hueOff val="-14740288"/>
                <a:satOff val="10944"/>
                <a:lumOff val="-2353"/>
                <a:alphaOff val="0"/>
                <a:shade val="100000"/>
                <a:satMod val="110000"/>
                <a:lumMod val="100000"/>
              </a:schemeClr>
            </a:gs>
            <a:gs pos="100000">
              <a:schemeClr val="accent2">
                <a:hueOff val="-14740288"/>
                <a:satOff val="10944"/>
                <a:lumOff val="-2353"/>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a:t>Prévalence internationale très hétérogène</a:t>
          </a:r>
          <a:endParaRPr lang="en-US" sz="2600" kern="1200"/>
        </a:p>
      </dsp:txBody>
      <dsp:txXfrm>
        <a:off x="47519" y="3922199"/>
        <a:ext cx="4784690" cy="878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39190-2170-409F-AC60-F0F2FAD21492}">
      <dsp:nvSpPr>
        <dsp:cNvPr id="0" name=""/>
        <dsp:cNvSpPr/>
      </dsp:nvSpPr>
      <dsp:spPr>
        <a:xfrm>
          <a:off x="0" y="2315"/>
          <a:ext cx="4879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882D8-9A91-42C2-A61A-54325B0F0B30}">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C934F7D-0866-4B21-8AF3-BBF2691F1764}">
      <dsp:nvSpPr>
        <dsp:cNvPr id="0" name=""/>
        <dsp:cNvSpPr/>
      </dsp:nvSpPr>
      <dsp:spPr>
        <a:xfrm>
          <a:off x="1355170" y="2315"/>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90000"/>
            </a:lnSpc>
            <a:spcBef>
              <a:spcPct val="0"/>
            </a:spcBef>
            <a:spcAft>
              <a:spcPct val="35000"/>
            </a:spcAft>
            <a:buNone/>
          </a:pPr>
          <a:r>
            <a:rPr lang="fr-FR" sz="1500" kern="1200"/>
            <a:t>Troubles des neurotransmetteurs (dopamine, noradrénaline,norepinephrine)</a:t>
          </a:r>
          <a:endParaRPr lang="en-US" sz="1500" kern="1200"/>
        </a:p>
      </dsp:txBody>
      <dsp:txXfrm>
        <a:off x="1355170" y="2315"/>
        <a:ext cx="3524557" cy="1173307"/>
      </dsp:txXfrm>
    </dsp:sp>
    <dsp:sp modelId="{480E1EB6-912A-4D2D-98B6-73F0316B9610}">
      <dsp:nvSpPr>
        <dsp:cNvPr id="0" name=""/>
        <dsp:cNvSpPr/>
      </dsp:nvSpPr>
      <dsp:spPr>
        <a:xfrm>
          <a:off x="0" y="1468949"/>
          <a:ext cx="4879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5BF90F-9CA0-4A4A-895B-A50E3FE4D22C}">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C00C299-FDED-4C4F-8F27-E800F6D6C8A1}">
      <dsp:nvSpPr>
        <dsp:cNvPr id="0" name=""/>
        <dsp:cNvSpPr/>
      </dsp:nvSpPr>
      <dsp:spPr>
        <a:xfrm>
          <a:off x="1355170" y="1468949"/>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90000"/>
            </a:lnSpc>
            <a:spcBef>
              <a:spcPct val="0"/>
            </a:spcBef>
            <a:spcAft>
              <a:spcPct val="35000"/>
            </a:spcAft>
            <a:buNone/>
          </a:pPr>
          <a:r>
            <a:rPr lang="fr-FR" sz="1500" kern="1200"/>
            <a:t>Trouble du fonctionnement préfrontal et  du lobe cingulaire antérieur</a:t>
          </a:r>
          <a:endParaRPr lang="en-US" sz="1500" kern="1200"/>
        </a:p>
      </dsp:txBody>
      <dsp:txXfrm>
        <a:off x="1355170" y="1468949"/>
        <a:ext cx="3524557" cy="1173307"/>
      </dsp:txXfrm>
    </dsp:sp>
    <dsp:sp modelId="{E6201500-292C-4E9D-82B1-A5A506127981}">
      <dsp:nvSpPr>
        <dsp:cNvPr id="0" name=""/>
        <dsp:cNvSpPr/>
      </dsp:nvSpPr>
      <dsp:spPr>
        <a:xfrm>
          <a:off x="0" y="2935583"/>
          <a:ext cx="4879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EB8E6-F50D-453C-AD98-F299609432E6}">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BD5FCF4-515D-4682-A4D3-4425036F4FBC}">
      <dsp:nvSpPr>
        <dsp:cNvPr id="0" name=""/>
        <dsp:cNvSpPr/>
      </dsp:nvSpPr>
      <dsp:spPr>
        <a:xfrm>
          <a:off x="1355170" y="2935583"/>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90000"/>
            </a:lnSpc>
            <a:spcBef>
              <a:spcPct val="0"/>
            </a:spcBef>
            <a:spcAft>
              <a:spcPct val="35000"/>
            </a:spcAft>
            <a:buNone/>
          </a:pPr>
          <a:r>
            <a:rPr lang="fr-FR" sz="1500" kern="1200"/>
            <a:t>Hypoactivité système striato-préfrontal (SPECT, PET, IRMf) et du système dopaminergique (18 fluorodopa)</a:t>
          </a:r>
          <a:endParaRPr lang="en-US" sz="1500" kern="1200"/>
        </a:p>
      </dsp:txBody>
      <dsp:txXfrm>
        <a:off x="1355170" y="2935583"/>
        <a:ext cx="3524557" cy="1173307"/>
      </dsp:txXfrm>
    </dsp:sp>
    <dsp:sp modelId="{BBCEBC53-6236-41DA-A80D-3AB7DAC09E94}">
      <dsp:nvSpPr>
        <dsp:cNvPr id="0" name=""/>
        <dsp:cNvSpPr/>
      </dsp:nvSpPr>
      <dsp:spPr>
        <a:xfrm>
          <a:off x="0" y="4402217"/>
          <a:ext cx="4879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EE4520-D836-49B5-B4A3-4D1EEE5782B9}">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66A3CC4-1071-4F7F-B391-8C044F265533}">
      <dsp:nvSpPr>
        <dsp:cNvPr id="0" name=""/>
        <dsp:cNvSpPr/>
      </dsp:nvSpPr>
      <dsp:spPr>
        <a:xfrm>
          <a:off x="1355170" y="4402217"/>
          <a:ext cx="3524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90000"/>
            </a:lnSpc>
            <a:spcBef>
              <a:spcPct val="0"/>
            </a:spcBef>
            <a:spcAft>
              <a:spcPct val="35000"/>
            </a:spcAft>
            <a:buNone/>
          </a:pPr>
          <a:r>
            <a:rPr lang="fr-FR" sz="1500" kern="1200"/>
            <a:t>Effet du méthylphénidate sur système dopaminergique</a:t>
          </a:r>
          <a:endParaRPr lang="en-US" sz="1500" kern="1200"/>
        </a:p>
      </dsp:txBody>
      <dsp:txXfrm>
        <a:off x="1355170" y="4402217"/>
        <a:ext cx="3524557" cy="11733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F2C3F-919C-C647-A6E0-C04F8F445508}">
      <dsp:nvSpPr>
        <dsp:cNvPr id="0" name=""/>
        <dsp:cNvSpPr/>
      </dsp:nvSpPr>
      <dsp:spPr>
        <a:xfrm>
          <a:off x="0" y="117809"/>
          <a:ext cx="4879728" cy="13689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a:t>Facteurs environnementaux: conflits familiaux, bas niveau socio économique</a:t>
          </a:r>
          <a:endParaRPr lang="en-US" sz="2600" kern="1200"/>
        </a:p>
      </dsp:txBody>
      <dsp:txXfrm>
        <a:off x="66824" y="184633"/>
        <a:ext cx="4746080" cy="1235252"/>
      </dsp:txXfrm>
    </dsp:sp>
    <dsp:sp modelId="{5F0DE917-9FE4-3A4B-8B2D-E091F1AC40CD}">
      <dsp:nvSpPr>
        <dsp:cNvPr id="0" name=""/>
        <dsp:cNvSpPr/>
      </dsp:nvSpPr>
      <dsp:spPr>
        <a:xfrm>
          <a:off x="0" y="1561590"/>
          <a:ext cx="4879728" cy="1368900"/>
        </a:xfrm>
        <a:prstGeom prst="roundRect">
          <a:avLst/>
        </a:prstGeom>
        <a:gradFill rotWithShape="0">
          <a:gsLst>
            <a:gs pos="0">
              <a:schemeClr val="accent2">
                <a:hueOff val="-14740288"/>
                <a:satOff val="10944"/>
                <a:lumOff val="-2353"/>
                <a:alphaOff val="0"/>
                <a:tint val="94000"/>
                <a:satMod val="103000"/>
                <a:lumMod val="102000"/>
              </a:schemeClr>
            </a:gs>
            <a:gs pos="50000">
              <a:schemeClr val="accent2">
                <a:hueOff val="-14740288"/>
                <a:satOff val="10944"/>
                <a:lumOff val="-2353"/>
                <a:alphaOff val="0"/>
                <a:shade val="100000"/>
                <a:satMod val="110000"/>
                <a:lumMod val="100000"/>
              </a:schemeClr>
            </a:gs>
            <a:gs pos="100000">
              <a:schemeClr val="accent2">
                <a:hueOff val="-14740288"/>
                <a:satOff val="10944"/>
                <a:lumOff val="-2353"/>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a:t>Influence de facteurs environnementaux :</a:t>
          </a:r>
          <a:endParaRPr lang="en-US" sz="2600" kern="1200"/>
        </a:p>
      </dsp:txBody>
      <dsp:txXfrm>
        <a:off x="66824" y="1628414"/>
        <a:ext cx="4746080" cy="1235252"/>
      </dsp:txXfrm>
    </dsp:sp>
    <dsp:sp modelId="{19B4C23B-0C42-7D43-8E35-7432B1B2FC93}">
      <dsp:nvSpPr>
        <dsp:cNvPr id="0" name=""/>
        <dsp:cNvSpPr/>
      </dsp:nvSpPr>
      <dsp:spPr>
        <a:xfrm>
          <a:off x="0" y="2930490"/>
          <a:ext cx="4879728" cy="2529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3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r-FR" sz="2000" kern="1200"/>
            <a:t>In utero : </a:t>
          </a:r>
          <a:endParaRPr lang="en-US" sz="2000" kern="1200"/>
        </a:p>
        <a:p>
          <a:pPr marL="457200" lvl="2" indent="-228600" algn="l" defTabSz="889000">
            <a:lnSpc>
              <a:spcPct val="90000"/>
            </a:lnSpc>
            <a:spcBef>
              <a:spcPct val="0"/>
            </a:spcBef>
            <a:spcAft>
              <a:spcPct val="20000"/>
            </a:spcAft>
            <a:buChar char="•"/>
          </a:pPr>
          <a:r>
            <a:rPr lang="fr-FR" sz="2000" kern="1200"/>
            <a:t>alcoolisme fœtal</a:t>
          </a:r>
          <a:endParaRPr lang="en-US" sz="2000" kern="1200"/>
        </a:p>
        <a:p>
          <a:pPr marL="457200" lvl="2" indent="-228600" algn="l" defTabSz="889000">
            <a:lnSpc>
              <a:spcPct val="90000"/>
            </a:lnSpc>
            <a:spcBef>
              <a:spcPct val="0"/>
            </a:spcBef>
            <a:spcAft>
              <a:spcPct val="20000"/>
            </a:spcAft>
            <a:buChar char="•"/>
          </a:pPr>
          <a:r>
            <a:rPr lang="fr-FR" sz="2000" kern="1200"/>
            <a:t>tabagisme ou toxicomanie maternels</a:t>
          </a:r>
          <a:endParaRPr lang="en-US" sz="2000" kern="1200"/>
        </a:p>
        <a:p>
          <a:pPr marL="228600" lvl="1" indent="-228600" algn="l" defTabSz="889000">
            <a:lnSpc>
              <a:spcPct val="90000"/>
            </a:lnSpc>
            <a:spcBef>
              <a:spcPct val="0"/>
            </a:spcBef>
            <a:spcAft>
              <a:spcPct val="20000"/>
            </a:spcAft>
            <a:buChar char="•"/>
          </a:pPr>
          <a:r>
            <a:rPr lang="fr-FR" sz="2000" kern="1200"/>
            <a:t>RCIU, prématurité, anoxo-ischémie néonatale</a:t>
          </a:r>
          <a:endParaRPr lang="en-US" sz="2000" kern="1200"/>
        </a:p>
        <a:p>
          <a:pPr marL="228600" lvl="1" indent="-228600" algn="l" defTabSz="889000">
            <a:lnSpc>
              <a:spcPct val="90000"/>
            </a:lnSpc>
            <a:spcBef>
              <a:spcPct val="0"/>
            </a:spcBef>
            <a:spcAft>
              <a:spcPct val="20000"/>
            </a:spcAft>
            <a:buChar char="•"/>
          </a:pPr>
          <a:r>
            <a:rPr lang="fr-FR" sz="2000" kern="1200"/>
            <a:t>Sd apnées du sommeil</a:t>
          </a:r>
          <a:endParaRPr lang="en-US" sz="2000" kern="1200"/>
        </a:p>
        <a:p>
          <a:pPr marL="228600" lvl="1" indent="-228600" algn="l" defTabSz="889000">
            <a:lnSpc>
              <a:spcPct val="90000"/>
            </a:lnSpc>
            <a:spcBef>
              <a:spcPct val="0"/>
            </a:spcBef>
            <a:spcAft>
              <a:spcPct val="20000"/>
            </a:spcAft>
            <a:buChar char="•"/>
          </a:pPr>
          <a:r>
            <a:rPr lang="fr-FR" sz="2000" kern="1200"/>
            <a:t>Carence martiale ?</a:t>
          </a:r>
          <a:endParaRPr lang="en-US" sz="2000" kern="1200"/>
        </a:p>
        <a:p>
          <a:pPr marL="228600" lvl="1" indent="-228600" algn="l" defTabSz="889000">
            <a:lnSpc>
              <a:spcPct val="90000"/>
            </a:lnSpc>
            <a:spcBef>
              <a:spcPct val="0"/>
            </a:spcBef>
            <a:spcAft>
              <a:spcPct val="20000"/>
            </a:spcAft>
            <a:buChar char="•"/>
          </a:pPr>
          <a:r>
            <a:rPr lang="fr-FR" sz="2000" kern="1200"/>
            <a:t>Socio-éducatifs?</a:t>
          </a:r>
          <a:endParaRPr lang="en-US" sz="2000" kern="1200"/>
        </a:p>
      </dsp:txBody>
      <dsp:txXfrm>
        <a:off x="0" y="2930490"/>
        <a:ext cx="4879728" cy="25295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E5FDC-7E40-40AD-AD96-B35E0BC31E23}">
      <dsp:nvSpPr>
        <dsp:cNvPr id="0" name=""/>
        <dsp:cNvSpPr/>
      </dsp:nvSpPr>
      <dsp:spPr>
        <a:xfrm>
          <a:off x="0" y="4357"/>
          <a:ext cx="4879728" cy="9281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CD5BDC-7AC4-496A-96A2-1C32EF9A1DF6}">
      <dsp:nvSpPr>
        <dsp:cNvPr id="0" name=""/>
        <dsp:cNvSpPr/>
      </dsp:nvSpPr>
      <dsp:spPr>
        <a:xfrm>
          <a:off x="280776" y="213199"/>
          <a:ext cx="510503" cy="510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8256DAE-E659-4E1F-AD8C-245BD84F444B}">
      <dsp:nvSpPr>
        <dsp:cNvPr id="0" name=""/>
        <dsp:cNvSpPr/>
      </dsp:nvSpPr>
      <dsp:spPr>
        <a:xfrm>
          <a:off x="1072056" y="4357"/>
          <a:ext cx="3807671"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666750">
            <a:lnSpc>
              <a:spcPct val="90000"/>
            </a:lnSpc>
            <a:spcBef>
              <a:spcPct val="0"/>
            </a:spcBef>
            <a:spcAft>
              <a:spcPct val="35000"/>
            </a:spcAft>
            <a:buNone/>
          </a:pPr>
          <a:r>
            <a:rPr lang="fr-FR" sz="1500" kern="1200"/>
            <a:t>Maintien attention : difficulté à rester concentré sur une tâche, à terminer ce qu</a:t>
          </a:r>
          <a:r>
            <a:rPr lang="ja-JP" sz="1500" kern="1200"/>
            <a:t>’</a:t>
          </a:r>
          <a:r>
            <a:rPr lang="fr-FR" sz="1500" kern="1200"/>
            <a:t>il entreprend</a:t>
          </a:r>
          <a:endParaRPr lang="en-US" sz="1500" kern="1200"/>
        </a:p>
      </dsp:txBody>
      <dsp:txXfrm>
        <a:off x="1072056" y="4357"/>
        <a:ext cx="3807671" cy="928187"/>
      </dsp:txXfrm>
    </dsp:sp>
    <dsp:sp modelId="{00CFDA38-D2A4-42BA-8CC3-79DD08247CBC}">
      <dsp:nvSpPr>
        <dsp:cNvPr id="0" name=""/>
        <dsp:cNvSpPr/>
      </dsp:nvSpPr>
      <dsp:spPr>
        <a:xfrm>
          <a:off x="0" y="1164591"/>
          <a:ext cx="4879728" cy="92818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04960D-AB66-4273-8600-4931B6C026C9}">
      <dsp:nvSpPr>
        <dsp:cNvPr id="0" name=""/>
        <dsp:cNvSpPr/>
      </dsp:nvSpPr>
      <dsp:spPr>
        <a:xfrm>
          <a:off x="280776" y="1373434"/>
          <a:ext cx="510503" cy="510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E4AF16E-5BB0-4EF3-B0DC-03EC2EB436DD}">
      <dsp:nvSpPr>
        <dsp:cNvPr id="0" name=""/>
        <dsp:cNvSpPr/>
      </dsp:nvSpPr>
      <dsp:spPr>
        <a:xfrm>
          <a:off x="1072056" y="1164591"/>
          <a:ext cx="3807671"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666750">
            <a:lnSpc>
              <a:spcPct val="90000"/>
            </a:lnSpc>
            <a:spcBef>
              <a:spcPct val="0"/>
            </a:spcBef>
            <a:spcAft>
              <a:spcPct val="35000"/>
            </a:spcAft>
            <a:buNone/>
          </a:pPr>
          <a:r>
            <a:rPr lang="fr-FR" sz="1500" kern="1200"/>
            <a:t>Focalisation attention : difficulté à focaliser sur une tâche</a:t>
          </a:r>
          <a:endParaRPr lang="en-US" sz="1500" kern="1200"/>
        </a:p>
      </dsp:txBody>
      <dsp:txXfrm>
        <a:off x="1072056" y="1164591"/>
        <a:ext cx="3807671" cy="928187"/>
      </dsp:txXfrm>
    </dsp:sp>
    <dsp:sp modelId="{A7240A6C-D99A-4C2D-A7B8-6FD11583F85E}">
      <dsp:nvSpPr>
        <dsp:cNvPr id="0" name=""/>
        <dsp:cNvSpPr/>
      </dsp:nvSpPr>
      <dsp:spPr>
        <a:xfrm>
          <a:off x="0" y="2324826"/>
          <a:ext cx="4879728" cy="92818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D7323B-FC36-4391-961E-CB51ECA2A97D}">
      <dsp:nvSpPr>
        <dsp:cNvPr id="0" name=""/>
        <dsp:cNvSpPr/>
      </dsp:nvSpPr>
      <dsp:spPr>
        <a:xfrm>
          <a:off x="280776" y="2533668"/>
          <a:ext cx="510503" cy="5105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FC1B59E-3B7E-4EE3-9E70-B8351B022596}">
      <dsp:nvSpPr>
        <dsp:cNvPr id="0" name=""/>
        <dsp:cNvSpPr/>
      </dsp:nvSpPr>
      <dsp:spPr>
        <a:xfrm>
          <a:off x="1072056" y="2324826"/>
          <a:ext cx="3807671"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666750">
            <a:lnSpc>
              <a:spcPct val="90000"/>
            </a:lnSpc>
            <a:spcBef>
              <a:spcPct val="0"/>
            </a:spcBef>
            <a:spcAft>
              <a:spcPct val="35000"/>
            </a:spcAft>
            <a:buNone/>
          </a:pPr>
          <a:r>
            <a:rPr lang="fr-FR" sz="1500" kern="1200"/>
            <a:t>Distractible : perd ses affaires, ses outils, oublie ce qu</a:t>
          </a:r>
          <a:r>
            <a:rPr lang="ja-JP" sz="1500" kern="1200"/>
            <a:t>’</a:t>
          </a:r>
          <a:r>
            <a:rPr lang="fr-FR" sz="1500" kern="1200"/>
            <a:t>on lui a demandé de faire</a:t>
          </a:r>
          <a:endParaRPr lang="en-US" sz="1500" kern="1200"/>
        </a:p>
      </dsp:txBody>
      <dsp:txXfrm>
        <a:off x="1072056" y="2324826"/>
        <a:ext cx="3807671" cy="928187"/>
      </dsp:txXfrm>
    </dsp:sp>
    <dsp:sp modelId="{625CC634-0C86-4B9E-B725-E054A9C8B7B9}">
      <dsp:nvSpPr>
        <dsp:cNvPr id="0" name=""/>
        <dsp:cNvSpPr/>
      </dsp:nvSpPr>
      <dsp:spPr>
        <a:xfrm>
          <a:off x="0" y="3485060"/>
          <a:ext cx="4879728" cy="92818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5351DA-00E5-41EE-93FC-A9B1AF797214}">
      <dsp:nvSpPr>
        <dsp:cNvPr id="0" name=""/>
        <dsp:cNvSpPr/>
      </dsp:nvSpPr>
      <dsp:spPr>
        <a:xfrm>
          <a:off x="280776" y="3693902"/>
          <a:ext cx="510503" cy="5105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6C00FB7-26FC-41BB-8413-6611E3DF89B6}">
      <dsp:nvSpPr>
        <dsp:cNvPr id="0" name=""/>
        <dsp:cNvSpPr/>
      </dsp:nvSpPr>
      <dsp:spPr>
        <a:xfrm>
          <a:off x="1072056" y="3485060"/>
          <a:ext cx="3807671"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666750">
            <a:lnSpc>
              <a:spcPct val="90000"/>
            </a:lnSpc>
            <a:spcBef>
              <a:spcPct val="0"/>
            </a:spcBef>
            <a:spcAft>
              <a:spcPct val="35000"/>
            </a:spcAft>
            <a:buNone/>
          </a:pPr>
          <a:r>
            <a:rPr lang="fr-FR" sz="1500" kern="1200"/>
            <a:t>Partage de l</a:t>
          </a:r>
          <a:r>
            <a:rPr lang="ja-JP" sz="1500" kern="1200"/>
            <a:t>’</a:t>
          </a:r>
          <a:r>
            <a:rPr lang="fr-FR" sz="1500" kern="1200"/>
            <a:t>attention : ne peut faire plusieurs choses en même temps</a:t>
          </a:r>
          <a:endParaRPr lang="en-US" sz="1500" kern="1200"/>
        </a:p>
      </dsp:txBody>
      <dsp:txXfrm>
        <a:off x="1072056" y="3485060"/>
        <a:ext cx="3807671" cy="928187"/>
      </dsp:txXfrm>
    </dsp:sp>
    <dsp:sp modelId="{FF7E26F0-3698-4CE1-9301-0B1FB1474853}">
      <dsp:nvSpPr>
        <dsp:cNvPr id="0" name=""/>
        <dsp:cNvSpPr/>
      </dsp:nvSpPr>
      <dsp:spPr>
        <a:xfrm>
          <a:off x="0" y="4645294"/>
          <a:ext cx="4879728" cy="92818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86F55-FED3-470D-A744-209A48E089AC}">
      <dsp:nvSpPr>
        <dsp:cNvPr id="0" name=""/>
        <dsp:cNvSpPr/>
      </dsp:nvSpPr>
      <dsp:spPr>
        <a:xfrm>
          <a:off x="280776" y="4854137"/>
          <a:ext cx="510503" cy="5105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477E2F2-63DA-4225-9BA8-F662A295BB7E}">
      <dsp:nvSpPr>
        <dsp:cNvPr id="0" name=""/>
        <dsp:cNvSpPr/>
      </dsp:nvSpPr>
      <dsp:spPr>
        <a:xfrm>
          <a:off x="1072056" y="4645294"/>
          <a:ext cx="3807671"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666750">
            <a:lnSpc>
              <a:spcPct val="90000"/>
            </a:lnSpc>
            <a:spcBef>
              <a:spcPct val="0"/>
            </a:spcBef>
            <a:spcAft>
              <a:spcPct val="35000"/>
            </a:spcAft>
            <a:buNone/>
          </a:pPr>
          <a:r>
            <a:rPr lang="fr-FR" sz="1500" kern="1200"/>
            <a:t>Semble ne pas écouter, ne pas se souvenir</a:t>
          </a:r>
          <a:endParaRPr lang="en-US" sz="1500" kern="1200"/>
        </a:p>
      </dsp:txBody>
      <dsp:txXfrm>
        <a:off x="1072056" y="4645294"/>
        <a:ext cx="3807671" cy="9281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06D92-B6DC-FC49-985C-3F3B6BBB897F}">
      <dsp:nvSpPr>
        <dsp:cNvPr id="0" name=""/>
        <dsp:cNvSpPr/>
      </dsp:nvSpPr>
      <dsp:spPr>
        <a:xfrm>
          <a:off x="0" y="91961"/>
          <a:ext cx="4879728" cy="1020258"/>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kern="1200"/>
            <a:t>HA motrice: Hyperkinésie </a:t>
          </a:r>
          <a:endParaRPr lang="en-US" sz="2700" kern="1200"/>
        </a:p>
      </dsp:txBody>
      <dsp:txXfrm>
        <a:off x="49805" y="141766"/>
        <a:ext cx="4780118" cy="920648"/>
      </dsp:txXfrm>
    </dsp:sp>
    <dsp:sp modelId="{5C0E6AB8-DFD6-1143-91B0-D82420E15A75}">
      <dsp:nvSpPr>
        <dsp:cNvPr id="0" name=""/>
        <dsp:cNvSpPr/>
      </dsp:nvSpPr>
      <dsp:spPr>
        <a:xfrm>
          <a:off x="0" y="1112220"/>
          <a:ext cx="4879728" cy="1285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3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fr-FR" sz="2100" i="1" kern="1200"/>
            <a:t>Bouge sans cesse, tripote tout à sa portée</a:t>
          </a:r>
          <a:endParaRPr lang="en-US" sz="2100" kern="1200"/>
        </a:p>
        <a:p>
          <a:pPr marL="228600" lvl="1" indent="-228600" algn="l" defTabSz="933450">
            <a:lnSpc>
              <a:spcPct val="90000"/>
            </a:lnSpc>
            <a:spcBef>
              <a:spcPct val="0"/>
            </a:spcBef>
            <a:spcAft>
              <a:spcPct val="20000"/>
            </a:spcAft>
            <a:buChar char="•"/>
          </a:pPr>
          <a:r>
            <a:rPr lang="fr-FR" sz="2100" i="1" kern="1200"/>
            <a:t>Ne peut rester en place assis</a:t>
          </a:r>
          <a:endParaRPr lang="en-US" sz="2100" kern="1200"/>
        </a:p>
        <a:p>
          <a:pPr marL="228600" lvl="1" indent="-228600" algn="l" defTabSz="933450">
            <a:lnSpc>
              <a:spcPct val="90000"/>
            </a:lnSpc>
            <a:spcBef>
              <a:spcPct val="0"/>
            </a:spcBef>
            <a:spcAft>
              <a:spcPct val="20000"/>
            </a:spcAft>
            <a:buChar char="•"/>
          </a:pPr>
          <a:r>
            <a:rPr lang="fr-FR" sz="2100" i="1" kern="1200"/>
            <a:t>Court et grimpe partout</a:t>
          </a:r>
          <a:endParaRPr lang="en-US" sz="2100" kern="1200"/>
        </a:p>
      </dsp:txBody>
      <dsp:txXfrm>
        <a:off x="0" y="1112220"/>
        <a:ext cx="4879728" cy="1285469"/>
      </dsp:txXfrm>
    </dsp:sp>
    <dsp:sp modelId="{E83330EF-C736-6547-B4DC-683F74266A44}">
      <dsp:nvSpPr>
        <dsp:cNvPr id="0" name=""/>
        <dsp:cNvSpPr/>
      </dsp:nvSpPr>
      <dsp:spPr>
        <a:xfrm>
          <a:off x="0" y="2397690"/>
          <a:ext cx="4879728" cy="1020258"/>
        </a:xfrm>
        <a:prstGeom prst="roundRect">
          <a:avLst/>
        </a:prstGeom>
        <a:gradFill rotWithShape="0">
          <a:gsLst>
            <a:gs pos="0">
              <a:schemeClr val="accent2">
                <a:hueOff val="-14740288"/>
                <a:satOff val="10944"/>
                <a:lumOff val="-2353"/>
                <a:alphaOff val="0"/>
                <a:tint val="94000"/>
                <a:satMod val="103000"/>
                <a:lumMod val="102000"/>
              </a:schemeClr>
            </a:gs>
            <a:gs pos="50000">
              <a:schemeClr val="accent2">
                <a:hueOff val="-14740288"/>
                <a:satOff val="10944"/>
                <a:lumOff val="-2353"/>
                <a:alphaOff val="0"/>
                <a:shade val="100000"/>
                <a:satMod val="110000"/>
                <a:lumMod val="100000"/>
              </a:schemeClr>
            </a:gs>
            <a:gs pos="100000">
              <a:schemeClr val="accent2">
                <a:hueOff val="-14740288"/>
                <a:satOff val="10944"/>
                <a:lumOff val="-2353"/>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kern="1200"/>
            <a:t>HA comportementale: instabilité psychomotrice</a:t>
          </a:r>
          <a:endParaRPr lang="en-US" sz="2700" kern="1200"/>
        </a:p>
      </dsp:txBody>
      <dsp:txXfrm>
        <a:off x="49805" y="2447495"/>
        <a:ext cx="4780118" cy="920648"/>
      </dsp:txXfrm>
    </dsp:sp>
    <dsp:sp modelId="{190B14A5-2E8C-2C48-A1E3-239E1E968A53}">
      <dsp:nvSpPr>
        <dsp:cNvPr id="0" name=""/>
        <dsp:cNvSpPr/>
      </dsp:nvSpPr>
      <dsp:spPr>
        <a:xfrm>
          <a:off x="0" y="3417948"/>
          <a:ext cx="4879728" cy="206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931"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fr-FR" sz="2100" i="1" kern="1200"/>
            <a:t>Ne peut aller au bout d</a:t>
          </a:r>
          <a:r>
            <a:rPr lang="ja-JP" sz="2100" i="1" kern="1200"/>
            <a:t>’</a:t>
          </a:r>
          <a:r>
            <a:rPr lang="fr-FR" sz="2100" i="1" kern="1200"/>
            <a:t>un tâche, d</a:t>
          </a:r>
          <a:r>
            <a:rPr lang="ja-JP" sz="2100" i="1" kern="1200"/>
            <a:t>’</a:t>
          </a:r>
          <a:r>
            <a:rPr lang="fr-FR" sz="2100" i="1" kern="1200"/>
            <a:t>un exercice</a:t>
          </a:r>
          <a:endParaRPr lang="en-US" sz="2100" kern="1200"/>
        </a:p>
        <a:p>
          <a:pPr marL="228600" lvl="1" indent="-228600" algn="l" defTabSz="933450">
            <a:lnSpc>
              <a:spcPct val="90000"/>
            </a:lnSpc>
            <a:spcBef>
              <a:spcPct val="0"/>
            </a:spcBef>
            <a:spcAft>
              <a:spcPct val="20000"/>
            </a:spcAft>
            <a:buChar char="•"/>
          </a:pPr>
          <a:r>
            <a:rPr lang="fr-FR" sz="2100" i="1" kern="1200"/>
            <a:t>Difficultés d</a:t>
          </a:r>
          <a:r>
            <a:rPr lang="ja-JP" sz="2100" i="1" kern="1200"/>
            <a:t>’</a:t>
          </a:r>
          <a:r>
            <a:rPr lang="fr-FR" sz="2100" i="1" kern="1200"/>
            <a:t>organisation</a:t>
          </a:r>
          <a:endParaRPr lang="en-US" sz="2100" kern="1200"/>
        </a:p>
        <a:p>
          <a:pPr marL="228600" lvl="1" indent="-228600" algn="l" defTabSz="933450">
            <a:lnSpc>
              <a:spcPct val="90000"/>
            </a:lnSpc>
            <a:spcBef>
              <a:spcPct val="0"/>
            </a:spcBef>
            <a:spcAft>
              <a:spcPct val="20000"/>
            </a:spcAft>
            <a:buChar char="•"/>
          </a:pPr>
          <a:r>
            <a:rPr lang="fr-FR" sz="2100" i="1" kern="1200"/>
            <a:t>Parle trop</a:t>
          </a:r>
          <a:endParaRPr lang="en-US" sz="2100" kern="1200"/>
        </a:p>
        <a:p>
          <a:pPr marL="228600" lvl="1" indent="-228600" algn="l" defTabSz="933450">
            <a:lnSpc>
              <a:spcPct val="90000"/>
            </a:lnSpc>
            <a:spcBef>
              <a:spcPct val="0"/>
            </a:spcBef>
            <a:spcAft>
              <a:spcPct val="20000"/>
            </a:spcAft>
            <a:buChar char="•"/>
          </a:pPr>
          <a:r>
            <a:rPr lang="fr-FR" sz="2100" i="1" kern="1200"/>
            <a:t>Sensibilité des affects, des émotions</a:t>
          </a:r>
          <a:endParaRPr lang="en-US" sz="2100" kern="1200"/>
        </a:p>
      </dsp:txBody>
      <dsp:txXfrm>
        <a:off x="0" y="3417948"/>
        <a:ext cx="4879728" cy="20679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FD5B9-7F51-EF45-A458-5A912B53244B}">
      <dsp:nvSpPr>
        <dsp:cNvPr id="0" name=""/>
        <dsp:cNvSpPr/>
      </dsp:nvSpPr>
      <dsp:spPr>
        <a:xfrm>
          <a:off x="736967" y="1023"/>
          <a:ext cx="1789676" cy="1073806"/>
        </a:xfrm>
        <a:prstGeom prst="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Répond avant la fin de la question</a:t>
          </a:r>
          <a:endParaRPr lang="en-US" sz="1800" kern="1200"/>
        </a:p>
      </dsp:txBody>
      <dsp:txXfrm>
        <a:off x="736967" y="1023"/>
        <a:ext cx="1789676" cy="1073806"/>
      </dsp:txXfrm>
    </dsp:sp>
    <dsp:sp modelId="{B96B968A-C71E-5244-9927-6FB6FB545D64}">
      <dsp:nvSpPr>
        <dsp:cNvPr id="0" name=""/>
        <dsp:cNvSpPr/>
      </dsp:nvSpPr>
      <dsp:spPr>
        <a:xfrm>
          <a:off x="2705611" y="1023"/>
          <a:ext cx="1789676" cy="1073806"/>
        </a:xfrm>
        <a:prstGeom prst="rect">
          <a:avLst/>
        </a:prstGeom>
        <a:gradFill rotWithShape="0">
          <a:gsLst>
            <a:gs pos="0">
              <a:schemeClr val="accent5">
                <a:hueOff val="-213499"/>
                <a:satOff val="-2360"/>
                <a:lumOff val="33"/>
                <a:alphaOff val="0"/>
                <a:tint val="94000"/>
                <a:satMod val="103000"/>
                <a:lumMod val="102000"/>
              </a:schemeClr>
            </a:gs>
            <a:gs pos="50000">
              <a:schemeClr val="accent5">
                <a:hueOff val="-213499"/>
                <a:satOff val="-2360"/>
                <a:lumOff val="33"/>
                <a:alphaOff val="0"/>
                <a:shade val="100000"/>
                <a:satMod val="110000"/>
                <a:lumMod val="100000"/>
              </a:schemeClr>
            </a:gs>
            <a:gs pos="100000">
              <a:schemeClr val="accent5">
                <a:hueOff val="-213499"/>
                <a:satOff val="-2360"/>
                <a:lumOff val="33"/>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Ne peut se conformer aux ordres, aux consignes</a:t>
          </a:r>
          <a:endParaRPr lang="en-US" sz="1800" kern="1200"/>
        </a:p>
      </dsp:txBody>
      <dsp:txXfrm>
        <a:off x="2705611" y="1023"/>
        <a:ext cx="1789676" cy="1073806"/>
      </dsp:txXfrm>
    </dsp:sp>
    <dsp:sp modelId="{88F6E481-B0D5-BB4B-B5C0-BE7841A30BAB}">
      <dsp:nvSpPr>
        <dsp:cNvPr id="0" name=""/>
        <dsp:cNvSpPr/>
      </dsp:nvSpPr>
      <dsp:spPr>
        <a:xfrm>
          <a:off x="4674256" y="1023"/>
          <a:ext cx="1789676" cy="1073806"/>
        </a:xfrm>
        <a:prstGeom prst="rect">
          <a:avLst/>
        </a:prstGeom>
        <a:gradFill rotWithShape="0">
          <a:gsLst>
            <a:gs pos="0">
              <a:schemeClr val="accent5">
                <a:hueOff val="-426999"/>
                <a:satOff val="-4720"/>
                <a:lumOff val="65"/>
                <a:alphaOff val="0"/>
                <a:tint val="94000"/>
                <a:satMod val="103000"/>
                <a:lumMod val="102000"/>
              </a:schemeClr>
            </a:gs>
            <a:gs pos="50000">
              <a:schemeClr val="accent5">
                <a:hueOff val="-426999"/>
                <a:satOff val="-4720"/>
                <a:lumOff val="65"/>
                <a:alphaOff val="0"/>
                <a:shade val="100000"/>
                <a:satMod val="110000"/>
                <a:lumMod val="100000"/>
              </a:schemeClr>
            </a:gs>
            <a:gs pos="100000">
              <a:schemeClr val="accent5">
                <a:hueOff val="-426999"/>
                <a:satOff val="-4720"/>
                <a:lumOff val="65"/>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Intolérance à frustration, colères</a:t>
          </a:r>
          <a:endParaRPr lang="en-US" sz="1800" kern="1200"/>
        </a:p>
      </dsp:txBody>
      <dsp:txXfrm>
        <a:off x="4674256" y="1023"/>
        <a:ext cx="1789676" cy="1073806"/>
      </dsp:txXfrm>
    </dsp:sp>
    <dsp:sp modelId="{5DDF1764-EDFE-5C40-AB1C-0394A7C06FA1}">
      <dsp:nvSpPr>
        <dsp:cNvPr id="0" name=""/>
        <dsp:cNvSpPr/>
      </dsp:nvSpPr>
      <dsp:spPr>
        <a:xfrm>
          <a:off x="736967" y="1253796"/>
          <a:ext cx="1789676" cy="1073806"/>
        </a:xfrm>
        <a:prstGeom prst="rect">
          <a:avLst/>
        </a:prstGeom>
        <a:gradFill rotWithShape="0">
          <a:gsLst>
            <a:gs pos="0">
              <a:schemeClr val="accent5">
                <a:hueOff val="-640498"/>
                <a:satOff val="-7079"/>
                <a:lumOff val="98"/>
                <a:alphaOff val="0"/>
                <a:tint val="94000"/>
                <a:satMod val="103000"/>
                <a:lumMod val="102000"/>
              </a:schemeClr>
            </a:gs>
            <a:gs pos="50000">
              <a:schemeClr val="accent5">
                <a:hueOff val="-640498"/>
                <a:satOff val="-7079"/>
                <a:lumOff val="98"/>
                <a:alphaOff val="0"/>
                <a:shade val="100000"/>
                <a:satMod val="110000"/>
                <a:lumMod val="100000"/>
              </a:schemeClr>
            </a:gs>
            <a:gs pos="100000">
              <a:schemeClr val="accent5">
                <a:hueOff val="-640498"/>
                <a:satOff val="-7079"/>
                <a:lumOff val="98"/>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Difficulté à attendre son tour</a:t>
          </a:r>
          <a:endParaRPr lang="en-US" sz="1800" kern="1200"/>
        </a:p>
      </dsp:txBody>
      <dsp:txXfrm>
        <a:off x="736967" y="1253796"/>
        <a:ext cx="1789676" cy="1073806"/>
      </dsp:txXfrm>
    </dsp:sp>
    <dsp:sp modelId="{5F21E08F-9B41-7946-A71C-5F21E236AA5D}">
      <dsp:nvSpPr>
        <dsp:cNvPr id="0" name=""/>
        <dsp:cNvSpPr/>
      </dsp:nvSpPr>
      <dsp:spPr>
        <a:xfrm>
          <a:off x="2705611" y="1253796"/>
          <a:ext cx="1789676" cy="1073806"/>
        </a:xfrm>
        <a:prstGeom prst="rect">
          <a:avLst/>
        </a:prstGeom>
        <a:gradFill rotWithShape="0">
          <a:gsLst>
            <a:gs pos="0">
              <a:schemeClr val="accent5">
                <a:hueOff val="-853997"/>
                <a:satOff val="-9439"/>
                <a:lumOff val="131"/>
                <a:alphaOff val="0"/>
                <a:tint val="94000"/>
                <a:satMod val="103000"/>
                <a:lumMod val="102000"/>
              </a:schemeClr>
            </a:gs>
            <a:gs pos="50000">
              <a:schemeClr val="accent5">
                <a:hueOff val="-853997"/>
                <a:satOff val="-9439"/>
                <a:lumOff val="131"/>
                <a:alphaOff val="0"/>
                <a:shade val="100000"/>
                <a:satMod val="110000"/>
                <a:lumMod val="100000"/>
              </a:schemeClr>
            </a:gs>
            <a:gs pos="100000">
              <a:schemeClr val="accent5">
                <a:hueOff val="-853997"/>
                <a:satOff val="-9439"/>
                <a:lumOff val="131"/>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Interrompt les autres (conversations, jeux)</a:t>
          </a:r>
          <a:endParaRPr lang="en-US" sz="1800" kern="1200"/>
        </a:p>
      </dsp:txBody>
      <dsp:txXfrm>
        <a:off x="2705611" y="1253796"/>
        <a:ext cx="1789676" cy="1073806"/>
      </dsp:txXfrm>
    </dsp:sp>
    <dsp:sp modelId="{85742FDF-9AAB-6643-BBFF-5BC28871B1E8}">
      <dsp:nvSpPr>
        <dsp:cNvPr id="0" name=""/>
        <dsp:cNvSpPr/>
      </dsp:nvSpPr>
      <dsp:spPr>
        <a:xfrm>
          <a:off x="4674256" y="1253796"/>
          <a:ext cx="1789676" cy="1073806"/>
        </a:xfrm>
        <a:prstGeom prst="rect">
          <a:avLst/>
        </a:prstGeom>
        <a:gradFill rotWithShape="0">
          <a:gsLst>
            <a:gs pos="0">
              <a:schemeClr val="accent5">
                <a:hueOff val="-1067497"/>
                <a:satOff val="-11799"/>
                <a:lumOff val="163"/>
                <a:alphaOff val="0"/>
                <a:tint val="94000"/>
                <a:satMod val="103000"/>
                <a:lumMod val="102000"/>
              </a:schemeClr>
            </a:gs>
            <a:gs pos="50000">
              <a:schemeClr val="accent5">
                <a:hueOff val="-1067497"/>
                <a:satOff val="-11799"/>
                <a:lumOff val="163"/>
                <a:alphaOff val="0"/>
                <a:shade val="100000"/>
                <a:satMod val="110000"/>
                <a:lumMod val="100000"/>
              </a:schemeClr>
            </a:gs>
            <a:gs pos="100000">
              <a:schemeClr val="accent5">
                <a:hueOff val="-1067497"/>
                <a:satOff val="-11799"/>
                <a:lumOff val="163"/>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Passe d</a:t>
          </a:r>
          <a:r>
            <a:rPr lang="ja-JP" sz="1800" kern="1200"/>
            <a:t>’</a:t>
          </a:r>
          <a:r>
            <a:rPr lang="fr-FR" sz="1800" kern="1200"/>
            <a:t>un activité à l</a:t>
          </a:r>
          <a:r>
            <a:rPr lang="ja-JP" sz="1800" kern="1200"/>
            <a:t>’</a:t>
          </a:r>
          <a:r>
            <a:rPr lang="fr-FR" sz="1800" kern="1200"/>
            <a:t>autre</a:t>
          </a:r>
          <a:endParaRPr lang="en-US" sz="1800" kern="1200"/>
        </a:p>
      </dsp:txBody>
      <dsp:txXfrm>
        <a:off x="4674256" y="1253796"/>
        <a:ext cx="1789676" cy="1073806"/>
      </dsp:txXfrm>
    </dsp:sp>
    <dsp:sp modelId="{BF4A0BE5-A588-F04E-8D28-3DC3672FEFEF}">
      <dsp:nvSpPr>
        <dsp:cNvPr id="0" name=""/>
        <dsp:cNvSpPr/>
      </dsp:nvSpPr>
      <dsp:spPr>
        <a:xfrm>
          <a:off x="2705611" y="2506570"/>
          <a:ext cx="1789676" cy="1073806"/>
        </a:xfrm>
        <a:prstGeom prst="rect">
          <a:avLst/>
        </a:prstGeom>
        <a:gradFill rotWithShape="0">
          <a:gsLst>
            <a:gs pos="0">
              <a:schemeClr val="accent5">
                <a:hueOff val="-1280996"/>
                <a:satOff val="-14159"/>
                <a:lumOff val="196"/>
                <a:alphaOff val="0"/>
                <a:tint val="94000"/>
                <a:satMod val="103000"/>
                <a:lumMod val="102000"/>
              </a:schemeClr>
            </a:gs>
            <a:gs pos="50000">
              <a:schemeClr val="accent5">
                <a:hueOff val="-1280996"/>
                <a:satOff val="-14159"/>
                <a:lumOff val="196"/>
                <a:alphaOff val="0"/>
                <a:shade val="100000"/>
                <a:satMod val="110000"/>
                <a:lumMod val="100000"/>
              </a:schemeClr>
            </a:gs>
            <a:gs pos="100000">
              <a:schemeClr val="accent5">
                <a:hueOff val="-1280996"/>
                <a:satOff val="-14159"/>
                <a:lumOff val="196"/>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t>Problème d</a:t>
          </a:r>
          <a:r>
            <a:rPr lang="ja-JP" sz="1800" kern="1200"/>
            <a:t>’</a:t>
          </a:r>
          <a:r>
            <a:rPr lang="fr-FR" sz="1800" kern="1200"/>
            <a:t>organisation dans son travail</a:t>
          </a:r>
          <a:endParaRPr lang="en-US" sz="1800" kern="1200"/>
        </a:p>
      </dsp:txBody>
      <dsp:txXfrm>
        <a:off x="2705611" y="2506570"/>
        <a:ext cx="1789676" cy="10738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A5A7D-3E3E-CF40-BC79-1C2AC321712B}">
      <dsp:nvSpPr>
        <dsp:cNvPr id="0" name=""/>
        <dsp:cNvSpPr/>
      </dsp:nvSpPr>
      <dsp:spPr>
        <a:xfrm>
          <a:off x="0" y="75914"/>
          <a:ext cx="8229600" cy="142155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kern="1200"/>
            <a:t>Aucun marqueur physique, aucun test cognitif, d’imagerie ou de laboratoire ne peut confirmer ou infirmer ce diagnostic</a:t>
          </a:r>
          <a:endParaRPr lang="en-US" sz="2700" kern="1200"/>
        </a:p>
      </dsp:txBody>
      <dsp:txXfrm>
        <a:off x="69394" y="145308"/>
        <a:ext cx="8090812" cy="1282762"/>
      </dsp:txXfrm>
    </dsp:sp>
    <dsp:sp modelId="{DABA35B8-2C33-2B4D-8405-6B33C696A38E}">
      <dsp:nvSpPr>
        <dsp:cNvPr id="0" name=""/>
        <dsp:cNvSpPr/>
      </dsp:nvSpPr>
      <dsp:spPr>
        <a:xfrm>
          <a:off x="0" y="1575224"/>
          <a:ext cx="8229600" cy="142155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kern="1200"/>
            <a:t>Intérêts d’évaluer la capacité intellectuelle, d’explorer un trouble spécifique d’apprentissage</a:t>
          </a:r>
          <a:endParaRPr lang="en-US" sz="2700" kern="1200"/>
        </a:p>
      </dsp:txBody>
      <dsp:txXfrm>
        <a:off x="69394" y="1644618"/>
        <a:ext cx="8090812" cy="1282762"/>
      </dsp:txXfrm>
    </dsp:sp>
    <dsp:sp modelId="{EE8EE092-87C7-DB4F-9BC6-D6C918B19102}">
      <dsp:nvSpPr>
        <dsp:cNvPr id="0" name=""/>
        <dsp:cNvSpPr/>
      </dsp:nvSpPr>
      <dsp:spPr>
        <a:xfrm>
          <a:off x="0" y="3074535"/>
          <a:ext cx="8229600" cy="1421550"/>
        </a:xfrm>
        <a:prstGeom prst="round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kern="1200"/>
            <a:t>Importance des échanges d’informations avec l’enseignant mais avec </a:t>
          </a:r>
          <a:r>
            <a:rPr lang="fr-FR" sz="2700" u="sng" kern="1200"/>
            <a:t>l’accord de la famille</a:t>
          </a:r>
          <a:endParaRPr lang="en-US" sz="2700" kern="1200"/>
        </a:p>
      </dsp:txBody>
      <dsp:txXfrm>
        <a:off x="69394" y="3143929"/>
        <a:ext cx="8090812" cy="12827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751AC2C-F813-806F-7B58-ABD501CDB97A}"/>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itchFamily="18" charset="0"/>
                <a:ea typeface="+mn-ea"/>
                <a:cs typeface="+mn-cs"/>
              </a:defRPr>
            </a:lvl1pPr>
          </a:lstStyle>
          <a:p>
            <a:pPr>
              <a:defRPr/>
            </a:pPr>
            <a:endParaRPr lang="fr-FR"/>
          </a:p>
        </p:txBody>
      </p:sp>
      <p:sp>
        <p:nvSpPr>
          <p:cNvPr id="15363" name="Rectangle 3">
            <a:extLst>
              <a:ext uri="{FF2B5EF4-FFF2-40B4-BE49-F238E27FC236}">
                <a16:creationId xmlns:a16="http://schemas.microsoft.com/office/drawing/2014/main" id="{1AACEE08-96FB-4A24-6FA1-589B970C4860}"/>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ea typeface="+mn-ea"/>
                <a:cs typeface="+mn-cs"/>
              </a:defRPr>
            </a:lvl1pPr>
          </a:lstStyle>
          <a:p>
            <a:pPr>
              <a:defRPr/>
            </a:pPr>
            <a:endParaRPr lang="fr-FR"/>
          </a:p>
        </p:txBody>
      </p:sp>
      <p:sp>
        <p:nvSpPr>
          <p:cNvPr id="14340" name="Rectangle 4">
            <a:extLst>
              <a:ext uri="{FF2B5EF4-FFF2-40B4-BE49-F238E27FC236}">
                <a16:creationId xmlns:a16="http://schemas.microsoft.com/office/drawing/2014/main" id="{34A66F77-1550-6E71-D751-E3016DEF9A4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1A82D1B9-9FC4-9C95-1A5A-7F9092FB474F}"/>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15366" name="Rectangle 6">
            <a:extLst>
              <a:ext uri="{FF2B5EF4-FFF2-40B4-BE49-F238E27FC236}">
                <a16:creationId xmlns:a16="http://schemas.microsoft.com/office/drawing/2014/main" id="{AFC51165-BE24-3693-B53B-FF3AD857058A}"/>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itchFamily="18" charset="0"/>
                <a:ea typeface="+mn-ea"/>
                <a:cs typeface="+mn-cs"/>
              </a:defRPr>
            </a:lvl1pPr>
          </a:lstStyle>
          <a:p>
            <a:pPr>
              <a:defRPr/>
            </a:pPr>
            <a:endParaRPr lang="fr-FR"/>
          </a:p>
        </p:txBody>
      </p:sp>
      <p:sp>
        <p:nvSpPr>
          <p:cNvPr id="15367" name="Rectangle 7">
            <a:extLst>
              <a:ext uri="{FF2B5EF4-FFF2-40B4-BE49-F238E27FC236}">
                <a16:creationId xmlns:a16="http://schemas.microsoft.com/office/drawing/2014/main" id="{A04E2961-34F7-4688-37EF-12E87B324297}"/>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9377D2E-43DF-3347-B223-66FD1B02488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BA42F92C-E3C7-AAE2-97C2-D68299F41CF3}"/>
              </a:ext>
            </a:extLst>
          </p:cNvPr>
          <p:cNvGrpSpPr>
            <a:grpSpLocks/>
          </p:cNvGrpSpPr>
          <p:nvPr/>
        </p:nvGrpSpPr>
        <p:grpSpPr bwMode="auto">
          <a:xfrm>
            <a:off x="565150" y="744538"/>
            <a:ext cx="8005763" cy="5349875"/>
            <a:chOff x="564643" y="744469"/>
            <a:chExt cx="8005589" cy="5349671"/>
          </a:xfrm>
        </p:grpSpPr>
        <p:sp>
          <p:nvSpPr>
            <p:cNvPr id="5" name="Freeform 6">
              <a:extLst>
                <a:ext uri="{FF2B5EF4-FFF2-40B4-BE49-F238E27FC236}">
                  <a16:creationId xmlns:a16="http://schemas.microsoft.com/office/drawing/2014/main" id="{098AB9BC-D7EE-8755-D976-3509CA987C68}"/>
                </a:ext>
              </a:extLst>
            </p:cNvPr>
            <p:cNvSpPr>
              <a:spLocks/>
            </p:cNvSpPr>
            <p:nvPr/>
          </p:nvSpPr>
          <p:spPr bwMode="auto">
            <a:xfrm>
              <a:off x="6113972" y="1685652"/>
              <a:ext cx="2456260" cy="4408488"/>
            </a:xfrm>
            <a:custGeom>
              <a:avLst/>
              <a:gdLst>
                <a:gd name="T0" fmla="*/ 2147483646 w 10000"/>
                <a:gd name="T1" fmla="*/ 0 h 10000"/>
                <a:gd name="T2" fmla="*/ 2147483646 w 10000"/>
                <a:gd name="T3" fmla="*/ 0 h 10000"/>
                <a:gd name="T4" fmla="*/ 2147483646 w 10000"/>
                <a:gd name="T5" fmla="*/ 2147483646 h 10000"/>
                <a:gd name="T6" fmla="*/ 0 w 10000"/>
                <a:gd name="T7" fmla="*/ 2147483646 h 10000"/>
                <a:gd name="T8" fmla="*/ 0 w 10000"/>
                <a:gd name="T9" fmla="*/ 2147483646 h 10000"/>
                <a:gd name="T10" fmla="*/ 2147483646 w 10000"/>
                <a:gd name="T11" fmla="*/ 2147483646 h 10000"/>
                <a:gd name="T12" fmla="*/ 2147483646 w 10000"/>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6" name="Freeform 6">
              <a:extLst>
                <a:ext uri="{FF2B5EF4-FFF2-40B4-BE49-F238E27FC236}">
                  <a16:creationId xmlns:a16="http://schemas.microsoft.com/office/drawing/2014/main" id="{079B5D74-E3BA-5F70-F9A4-8B34D2194310}"/>
                </a:ext>
              </a:extLst>
            </p:cNvPr>
            <p:cNvSpPr>
              <a:spLocks/>
            </p:cNvSpPr>
            <p:nvPr/>
          </p:nvSpPr>
          <p:spPr bwMode="auto">
            <a:xfrm flipH="1" flipV="1">
              <a:off x="564643" y="744469"/>
              <a:ext cx="2456505" cy="4408488"/>
            </a:xfrm>
            <a:custGeom>
              <a:avLst/>
              <a:gdLst>
                <a:gd name="T0" fmla="*/ 2147483646 w 10001"/>
                <a:gd name="T1" fmla="*/ 0 h 10000"/>
                <a:gd name="T2" fmla="*/ 2147483646 w 10001"/>
                <a:gd name="T3" fmla="*/ 0 h 10000"/>
                <a:gd name="T4" fmla="*/ 2147483646 w 10001"/>
                <a:gd name="T5" fmla="*/ 2147483646 h 10000"/>
                <a:gd name="T6" fmla="*/ 14841702 w 10001"/>
                <a:gd name="T7" fmla="*/ 2147483646 h 10000"/>
                <a:gd name="T8" fmla="*/ 14841702 w 10001"/>
                <a:gd name="T9" fmla="*/ 2147483646 h 10000"/>
                <a:gd name="T10" fmla="*/ 2147483646 w 10001"/>
                <a:gd name="T11" fmla="*/ 2147483646 h 10000"/>
                <a:gd name="T12" fmla="*/ 2147483646 w 1000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gr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7" name="Date Placeholder 3">
            <a:extLst>
              <a:ext uri="{FF2B5EF4-FFF2-40B4-BE49-F238E27FC236}">
                <a16:creationId xmlns:a16="http://schemas.microsoft.com/office/drawing/2014/main" id="{4BF683C0-52A5-D00D-1712-9787260025C0}"/>
              </a:ext>
            </a:extLst>
          </p:cNvPr>
          <p:cNvSpPr>
            <a:spLocks noGrp="1"/>
          </p:cNvSpPr>
          <p:nvPr>
            <p:ph type="dt" sz="half" idx="10"/>
          </p:nvPr>
        </p:nvSpPr>
        <p:spPr>
          <a:xfrm>
            <a:off x="565150" y="6453188"/>
            <a:ext cx="1204913" cy="404812"/>
          </a:xfrm>
        </p:spPr>
        <p:txBody>
          <a:bodyPr/>
          <a:lstStyle>
            <a:lvl1pPr>
              <a:defRPr baseline="0">
                <a:solidFill>
                  <a:schemeClr val="tx2"/>
                </a:solidFill>
              </a:defRPr>
            </a:lvl1pPr>
          </a:lstStyle>
          <a:p>
            <a:pPr>
              <a:defRPr/>
            </a:pPr>
            <a:endParaRPr lang="fr-FR"/>
          </a:p>
        </p:txBody>
      </p:sp>
      <p:sp>
        <p:nvSpPr>
          <p:cNvPr id="8" name="Footer Placeholder 4">
            <a:extLst>
              <a:ext uri="{FF2B5EF4-FFF2-40B4-BE49-F238E27FC236}">
                <a16:creationId xmlns:a16="http://schemas.microsoft.com/office/drawing/2014/main" id="{E32662B9-0D21-9575-85CF-A22F7C53ED0B}"/>
              </a:ext>
            </a:extLst>
          </p:cNvPr>
          <p:cNvSpPr>
            <a:spLocks noGrp="1"/>
          </p:cNvSpPr>
          <p:nvPr>
            <p:ph type="ftr" sz="quarter" idx="11"/>
          </p:nvPr>
        </p:nvSpPr>
        <p:spPr>
          <a:xfrm>
            <a:off x="1938338" y="6453188"/>
            <a:ext cx="5267325" cy="404812"/>
          </a:xfrm>
        </p:spPr>
        <p:txBody>
          <a:bodyPr/>
          <a:lstStyle>
            <a:lvl1pPr algn="ctr">
              <a:defRPr baseline="0">
                <a:solidFill>
                  <a:schemeClr val="tx2"/>
                </a:solidFill>
              </a:defRPr>
            </a:lvl1pPr>
          </a:lstStyle>
          <a:p>
            <a:pPr>
              <a:defRPr/>
            </a:pPr>
            <a:r>
              <a:rPr lang="fr-FR"/>
              <a:t>DIU psychopatho mars 2012</a:t>
            </a:r>
          </a:p>
        </p:txBody>
      </p:sp>
      <p:sp>
        <p:nvSpPr>
          <p:cNvPr id="9" name="Slide Number Placeholder 5">
            <a:extLst>
              <a:ext uri="{FF2B5EF4-FFF2-40B4-BE49-F238E27FC236}">
                <a16:creationId xmlns:a16="http://schemas.microsoft.com/office/drawing/2014/main" id="{884A9D40-5610-6558-C3AF-BE0E48C7E139}"/>
              </a:ext>
            </a:extLst>
          </p:cNvPr>
          <p:cNvSpPr>
            <a:spLocks noGrp="1"/>
          </p:cNvSpPr>
          <p:nvPr>
            <p:ph type="sldNum" sz="quarter" idx="12"/>
          </p:nvPr>
        </p:nvSpPr>
        <p:spPr>
          <a:xfrm>
            <a:off x="7372350" y="6453188"/>
            <a:ext cx="1198563" cy="404812"/>
          </a:xfrm>
        </p:spPr>
        <p:txBody>
          <a:bodyPr/>
          <a:lstStyle>
            <a:lvl1pPr>
              <a:defRPr/>
            </a:lvl1pPr>
          </a:lstStyle>
          <a:p>
            <a:pPr>
              <a:defRPr/>
            </a:pPr>
            <a:fld id="{B733CFDD-31C0-624C-8C13-2C2BF9D26A47}" type="slidenum">
              <a:rPr lang="en-US" altLang="fr-FR"/>
              <a:pPr>
                <a:defRPr/>
              </a:pPr>
              <a:t>‹N°›</a:t>
            </a:fld>
            <a:endParaRPr lang="en-US" altLang="fr-FR"/>
          </a:p>
        </p:txBody>
      </p:sp>
    </p:spTree>
    <p:extLst>
      <p:ext uri="{BB962C8B-B14F-4D97-AF65-F5344CB8AC3E}">
        <p14:creationId xmlns:p14="http://schemas.microsoft.com/office/powerpoint/2010/main" val="321368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a:extLst>
              <a:ext uri="{FF2B5EF4-FFF2-40B4-BE49-F238E27FC236}">
                <a16:creationId xmlns:a16="http://schemas.microsoft.com/office/drawing/2014/main" id="{4877030F-D170-551B-DBAF-C3E5856DEE7B}"/>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19676F36-D50D-4391-AE8A-6201545779AE}"/>
              </a:ext>
            </a:extLst>
          </p:cNvPr>
          <p:cNvSpPr>
            <a:spLocks noGrp="1"/>
          </p:cNvSpPr>
          <p:nvPr>
            <p:ph type="ftr" sz="quarter" idx="11"/>
          </p:nvPr>
        </p:nvSpPr>
        <p:spPr/>
        <p:txBody>
          <a:bodyPr/>
          <a:lstStyle>
            <a:lvl1pPr>
              <a:defRPr/>
            </a:lvl1pPr>
          </a:lstStyle>
          <a:p>
            <a:pPr>
              <a:defRPr/>
            </a:pPr>
            <a:r>
              <a:rPr lang="fr-FR"/>
              <a:t>DIU psychopatho mars 2012</a:t>
            </a:r>
          </a:p>
        </p:txBody>
      </p:sp>
      <p:sp>
        <p:nvSpPr>
          <p:cNvPr id="6" name="Slide Number Placeholder 5">
            <a:extLst>
              <a:ext uri="{FF2B5EF4-FFF2-40B4-BE49-F238E27FC236}">
                <a16:creationId xmlns:a16="http://schemas.microsoft.com/office/drawing/2014/main" id="{ACA0FE96-F290-B7FD-73EC-E2D3D817A0BE}"/>
              </a:ext>
            </a:extLst>
          </p:cNvPr>
          <p:cNvSpPr>
            <a:spLocks noGrp="1"/>
          </p:cNvSpPr>
          <p:nvPr>
            <p:ph type="sldNum" sz="quarter" idx="12"/>
          </p:nvPr>
        </p:nvSpPr>
        <p:spPr/>
        <p:txBody>
          <a:bodyPr/>
          <a:lstStyle>
            <a:lvl1pPr>
              <a:defRPr/>
            </a:lvl1pPr>
          </a:lstStyle>
          <a:p>
            <a:pPr>
              <a:defRPr/>
            </a:pPr>
            <a:fld id="{72E875E2-0FF2-E244-AA03-33185596C513}" type="slidenum">
              <a:rPr lang="fr-FR" altLang="fr-FR"/>
              <a:pPr>
                <a:defRPr/>
              </a:pPr>
              <a:t>‹N°›</a:t>
            </a:fld>
            <a:endParaRPr lang="fr-FR" altLang="fr-FR"/>
          </a:p>
        </p:txBody>
      </p:sp>
    </p:spTree>
    <p:extLst>
      <p:ext uri="{BB962C8B-B14F-4D97-AF65-F5344CB8AC3E}">
        <p14:creationId xmlns:p14="http://schemas.microsoft.com/office/powerpoint/2010/main" val="40783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a:extLst>
              <a:ext uri="{FF2B5EF4-FFF2-40B4-BE49-F238E27FC236}">
                <a16:creationId xmlns:a16="http://schemas.microsoft.com/office/drawing/2014/main" id="{8078510B-DC7A-B1B3-FF8F-00366CA7530A}"/>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35BE6ED7-EF3F-2FC1-7CFD-531E267271AE}"/>
              </a:ext>
            </a:extLst>
          </p:cNvPr>
          <p:cNvSpPr>
            <a:spLocks noGrp="1"/>
          </p:cNvSpPr>
          <p:nvPr>
            <p:ph type="ftr" sz="quarter" idx="11"/>
          </p:nvPr>
        </p:nvSpPr>
        <p:spPr/>
        <p:txBody>
          <a:bodyPr/>
          <a:lstStyle>
            <a:lvl1pPr>
              <a:defRPr/>
            </a:lvl1pPr>
          </a:lstStyle>
          <a:p>
            <a:pPr>
              <a:defRPr/>
            </a:pPr>
            <a:r>
              <a:rPr lang="fr-FR"/>
              <a:t>DIU psychopatho mars 2012</a:t>
            </a:r>
          </a:p>
        </p:txBody>
      </p:sp>
      <p:sp>
        <p:nvSpPr>
          <p:cNvPr id="6" name="Slide Number Placeholder 5">
            <a:extLst>
              <a:ext uri="{FF2B5EF4-FFF2-40B4-BE49-F238E27FC236}">
                <a16:creationId xmlns:a16="http://schemas.microsoft.com/office/drawing/2014/main" id="{E0C01637-22D7-E927-1050-21225CBF4732}"/>
              </a:ext>
            </a:extLst>
          </p:cNvPr>
          <p:cNvSpPr>
            <a:spLocks noGrp="1"/>
          </p:cNvSpPr>
          <p:nvPr>
            <p:ph type="sldNum" sz="quarter" idx="12"/>
          </p:nvPr>
        </p:nvSpPr>
        <p:spPr/>
        <p:txBody>
          <a:bodyPr/>
          <a:lstStyle>
            <a:lvl1pPr>
              <a:defRPr/>
            </a:lvl1pPr>
          </a:lstStyle>
          <a:p>
            <a:pPr>
              <a:defRPr/>
            </a:pPr>
            <a:fld id="{954C81C6-2AA3-2041-B9B1-364B9F77D042}" type="slidenum">
              <a:rPr lang="fr-FR" altLang="fr-FR"/>
              <a:pPr>
                <a:defRPr/>
              </a:pPr>
              <a:t>‹N°›</a:t>
            </a:fld>
            <a:endParaRPr lang="fr-FR" altLang="fr-FR"/>
          </a:p>
        </p:txBody>
      </p:sp>
    </p:spTree>
    <p:extLst>
      <p:ext uri="{BB962C8B-B14F-4D97-AF65-F5344CB8AC3E}">
        <p14:creationId xmlns:p14="http://schemas.microsoft.com/office/powerpoint/2010/main" val="382812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fr-FR"/>
              <a:t>Cliquez et modifiez le titre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A232158E-EB94-629F-C898-F16D86128C1F}"/>
              </a:ext>
            </a:extLst>
          </p:cNvPr>
          <p:cNvSpPr>
            <a:spLocks noGrp="1"/>
          </p:cNvSpPr>
          <p:nvPr>
            <p:ph type="dt" sz="half" idx="14"/>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B7630513-2541-51B0-CE05-149936238005}"/>
              </a:ext>
            </a:extLst>
          </p:cNvPr>
          <p:cNvSpPr>
            <a:spLocks noGrp="1"/>
          </p:cNvSpPr>
          <p:nvPr>
            <p:ph type="ftr" sz="quarter" idx="15"/>
          </p:nvPr>
        </p:nvSpPr>
        <p:spPr/>
        <p:txBody>
          <a:bodyPr/>
          <a:lstStyle>
            <a:lvl1pPr>
              <a:defRPr/>
            </a:lvl1pPr>
          </a:lstStyle>
          <a:p>
            <a:pPr>
              <a:defRPr/>
            </a:pPr>
            <a:r>
              <a:rPr lang="fr-FR"/>
              <a:t>DIU psychopatho mars 2012</a:t>
            </a:r>
          </a:p>
        </p:txBody>
      </p:sp>
      <p:sp>
        <p:nvSpPr>
          <p:cNvPr id="6" name="Slide Number Placeholder 5">
            <a:extLst>
              <a:ext uri="{FF2B5EF4-FFF2-40B4-BE49-F238E27FC236}">
                <a16:creationId xmlns:a16="http://schemas.microsoft.com/office/drawing/2014/main" id="{980C089A-4975-D9F5-F178-54A27F85BA91}"/>
              </a:ext>
            </a:extLst>
          </p:cNvPr>
          <p:cNvSpPr>
            <a:spLocks noGrp="1"/>
          </p:cNvSpPr>
          <p:nvPr>
            <p:ph type="sldNum" sz="quarter" idx="16"/>
          </p:nvPr>
        </p:nvSpPr>
        <p:spPr/>
        <p:txBody>
          <a:bodyPr/>
          <a:lstStyle>
            <a:lvl1pPr>
              <a:defRPr/>
            </a:lvl1pPr>
          </a:lstStyle>
          <a:p>
            <a:pPr>
              <a:defRPr/>
            </a:pPr>
            <a:fld id="{D32939E4-983C-9D46-9C5D-C8845C93F68C}" type="slidenum">
              <a:rPr lang="fr-FR" altLang="fr-FR"/>
              <a:pPr>
                <a:defRPr/>
              </a:pPr>
              <a:t>‹N°›</a:t>
            </a:fld>
            <a:endParaRPr lang="fr-FR" altLang="fr-FR"/>
          </a:p>
        </p:txBody>
      </p:sp>
    </p:spTree>
    <p:extLst>
      <p:ext uri="{BB962C8B-B14F-4D97-AF65-F5344CB8AC3E}">
        <p14:creationId xmlns:p14="http://schemas.microsoft.com/office/powerpoint/2010/main" val="410359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a:extLst>
              <a:ext uri="{FF2B5EF4-FFF2-40B4-BE49-F238E27FC236}">
                <a16:creationId xmlns:a16="http://schemas.microsoft.com/office/drawing/2014/main" id="{6F4B2C5A-7449-D2D8-3F39-D2431FBD59AD}"/>
              </a:ext>
            </a:extLst>
          </p:cNvPr>
          <p:cNvSpPr>
            <a:spLocks noGrp="1"/>
          </p:cNvSpPr>
          <p:nvPr>
            <p:ph type="dt" sz="half" idx="10"/>
          </p:nvPr>
        </p:nvSpPr>
        <p:spPr/>
        <p:txBody>
          <a:bodyPr/>
          <a:lstStyle>
            <a:lvl1pPr>
              <a:defRPr/>
            </a:lvl1pPr>
          </a:lstStyle>
          <a:p>
            <a:pPr>
              <a:defRPr/>
            </a:pPr>
            <a:endParaRPr lang="fr-FR"/>
          </a:p>
        </p:txBody>
      </p:sp>
      <p:sp>
        <p:nvSpPr>
          <p:cNvPr id="5" name="Footer Placeholder 4">
            <a:extLst>
              <a:ext uri="{FF2B5EF4-FFF2-40B4-BE49-F238E27FC236}">
                <a16:creationId xmlns:a16="http://schemas.microsoft.com/office/drawing/2014/main" id="{119A976C-217B-5232-2935-650558991971}"/>
              </a:ext>
            </a:extLst>
          </p:cNvPr>
          <p:cNvSpPr>
            <a:spLocks noGrp="1"/>
          </p:cNvSpPr>
          <p:nvPr>
            <p:ph type="ftr" sz="quarter" idx="11"/>
          </p:nvPr>
        </p:nvSpPr>
        <p:spPr/>
        <p:txBody>
          <a:bodyPr/>
          <a:lstStyle>
            <a:lvl1pPr>
              <a:defRPr/>
            </a:lvl1pPr>
          </a:lstStyle>
          <a:p>
            <a:pPr>
              <a:defRPr/>
            </a:pPr>
            <a:r>
              <a:rPr lang="fr-FR"/>
              <a:t>DIU psychopatho mars 2012</a:t>
            </a:r>
          </a:p>
        </p:txBody>
      </p:sp>
      <p:sp>
        <p:nvSpPr>
          <p:cNvPr id="6" name="Slide Number Placeholder 5">
            <a:extLst>
              <a:ext uri="{FF2B5EF4-FFF2-40B4-BE49-F238E27FC236}">
                <a16:creationId xmlns:a16="http://schemas.microsoft.com/office/drawing/2014/main" id="{38B4EA2E-C0A5-48F5-D5A5-E0787481B64B}"/>
              </a:ext>
            </a:extLst>
          </p:cNvPr>
          <p:cNvSpPr>
            <a:spLocks noGrp="1"/>
          </p:cNvSpPr>
          <p:nvPr>
            <p:ph type="sldNum" sz="quarter" idx="12"/>
          </p:nvPr>
        </p:nvSpPr>
        <p:spPr/>
        <p:txBody>
          <a:bodyPr/>
          <a:lstStyle>
            <a:lvl1pPr>
              <a:defRPr/>
            </a:lvl1pPr>
          </a:lstStyle>
          <a:p>
            <a:pPr>
              <a:defRPr/>
            </a:pPr>
            <a:fld id="{DFF44CBA-F987-0C42-8C37-FEFDAB9CD523}" type="slidenum">
              <a:rPr lang="fr-FR" altLang="fr-FR"/>
              <a:pPr>
                <a:defRPr/>
              </a:pPr>
              <a:t>‹N°›</a:t>
            </a:fld>
            <a:endParaRPr lang="fr-FR" altLang="fr-FR"/>
          </a:p>
        </p:txBody>
      </p:sp>
    </p:spTree>
    <p:extLst>
      <p:ext uri="{BB962C8B-B14F-4D97-AF65-F5344CB8AC3E}">
        <p14:creationId xmlns:p14="http://schemas.microsoft.com/office/powerpoint/2010/main" val="343325780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852E752C-7659-5EE0-AD27-A1EA0708606C}"/>
              </a:ext>
            </a:extLst>
          </p:cNvPr>
          <p:cNvSpPr>
            <a:spLocks/>
          </p:cNvSpPr>
          <p:nvPr/>
        </p:nvSpPr>
        <p:spPr bwMode="auto">
          <a:xfrm>
            <a:off x="6113463" y="1685925"/>
            <a:ext cx="2457450" cy="4408488"/>
          </a:xfrm>
          <a:custGeom>
            <a:avLst/>
            <a:gdLst>
              <a:gd name="T0" fmla="*/ 2147483646 w 4125"/>
              <a:gd name="T1" fmla="*/ 0 h 5554"/>
              <a:gd name="T2" fmla="*/ 2147483646 w 4125"/>
              <a:gd name="T3" fmla="*/ 0 h 5554"/>
              <a:gd name="T4" fmla="*/ 2147483646 w 4125"/>
              <a:gd name="T5" fmla="*/ 2147483646 h 5554"/>
              <a:gd name="T6" fmla="*/ 0 w 4125"/>
              <a:gd name="T7" fmla="*/ 2147483646 h 5554"/>
              <a:gd name="T8" fmla="*/ 0 w 4125"/>
              <a:gd name="T9" fmla="*/ 2147483646 h 5554"/>
              <a:gd name="T10" fmla="*/ 2147483646 w 4125"/>
              <a:gd name="T11" fmla="*/ 2147483646 h 5554"/>
              <a:gd name="T12" fmla="*/ 2147483646 w 4125"/>
              <a:gd name="T13" fmla="*/ 0 h 5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5" name="Freeform 7" title="Crop Mark">
            <a:extLst>
              <a:ext uri="{FF2B5EF4-FFF2-40B4-BE49-F238E27FC236}">
                <a16:creationId xmlns:a16="http://schemas.microsoft.com/office/drawing/2014/main" id="{4C4D2675-1CDE-B99C-E963-0DF01814879A}"/>
              </a:ext>
            </a:extLst>
          </p:cNvPr>
          <p:cNvSpPr/>
          <p:nvPr/>
        </p:nvSpPr>
        <p:spPr bwMode="auto">
          <a:xfrm>
            <a:off x="6113463" y="1685925"/>
            <a:ext cx="245745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6" name="Date Placeholder 3">
            <a:extLst>
              <a:ext uri="{FF2B5EF4-FFF2-40B4-BE49-F238E27FC236}">
                <a16:creationId xmlns:a16="http://schemas.microsoft.com/office/drawing/2014/main" id="{057D5D7F-65D5-AC98-7ADD-7B01C25043C7}"/>
              </a:ext>
            </a:extLst>
          </p:cNvPr>
          <p:cNvSpPr>
            <a:spLocks noGrp="1"/>
          </p:cNvSpPr>
          <p:nvPr>
            <p:ph type="dt" sz="half" idx="10"/>
          </p:nvPr>
        </p:nvSpPr>
        <p:spPr>
          <a:xfrm>
            <a:off x="554038" y="6453188"/>
            <a:ext cx="1217612" cy="404812"/>
          </a:xfrm>
        </p:spPr>
        <p:txBody>
          <a:bodyPr/>
          <a:lstStyle>
            <a:lvl1pPr>
              <a:defRPr>
                <a:solidFill>
                  <a:schemeClr val="tx2"/>
                </a:solidFill>
              </a:defRPr>
            </a:lvl1pPr>
          </a:lstStyle>
          <a:p>
            <a:pPr>
              <a:defRPr/>
            </a:pPr>
            <a:endParaRPr lang="fr-FR"/>
          </a:p>
        </p:txBody>
      </p:sp>
      <p:sp>
        <p:nvSpPr>
          <p:cNvPr id="7" name="Footer Placeholder 4">
            <a:extLst>
              <a:ext uri="{FF2B5EF4-FFF2-40B4-BE49-F238E27FC236}">
                <a16:creationId xmlns:a16="http://schemas.microsoft.com/office/drawing/2014/main" id="{21B163C4-58C8-1B92-BDBF-48190E666E08}"/>
              </a:ext>
            </a:extLst>
          </p:cNvPr>
          <p:cNvSpPr>
            <a:spLocks noGrp="1"/>
          </p:cNvSpPr>
          <p:nvPr>
            <p:ph type="ftr" sz="quarter" idx="11"/>
          </p:nvPr>
        </p:nvSpPr>
        <p:spPr>
          <a:xfrm>
            <a:off x="1938338" y="6453188"/>
            <a:ext cx="5267325" cy="404812"/>
          </a:xfrm>
        </p:spPr>
        <p:txBody>
          <a:bodyPr/>
          <a:lstStyle>
            <a:lvl1pPr algn="ctr">
              <a:defRPr>
                <a:solidFill>
                  <a:schemeClr val="tx2"/>
                </a:solidFill>
              </a:defRPr>
            </a:lvl1pPr>
          </a:lstStyle>
          <a:p>
            <a:pPr>
              <a:defRPr/>
            </a:pPr>
            <a:r>
              <a:rPr lang="fr-FR"/>
              <a:t>DIU psychopatho mars 2012</a:t>
            </a:r>
          </a:p>
        </p:txBody>
      </p:sp>
      <p:sp>
        <p:nvSpPr>
          <p:cNvPr id="8" name="Slide Number Placeholder 5">
            <a:extLst>
              <a:ext uri="{FF2B5EF4-FFF2-40B4-BE49-F238E27FC236}">
                <a16:creationId xmlns:a16="http://schemas.microsoft.com/office/drawing/2014/main" id="{A0B9769D-FD61-6061-AEE6-C4F43E9AD78F}"/>
              </a:ext>
            </a:extLst>
          </p:cNvPr>
          <p:cNvSpPr>
            <a:spLocks noGrp="1"/>
          </p:cNvSpPr>
          <p:nvPr>
            <p:ph type="sldNum" sz="quarter" idx="12"/>
          </p:nvPr>
        </p:nvSpPr>
        <p:spPr>
          <a:xfrm>
            <a:off x="7372350" y="6453188"/>
            <a:ext cx="1198563" cy="404812"/>
          </a:xfrm>
        </p:spPr>
        <p:txBody>
          <a:bodyPr/>
          <a:lstStyle>
            <a:lvl1pPr>
              <a:defRPr/>
            </a:lvl1pPr>
          </a:lstStyle>
          <a:p>
            <a:pPr>
              <a:defRPr/>
            </a:pPr>
            <a:fld id="{02A33A77-C518-0B4D-B24A-EEF02DC348B2}" type="slidenum">
              <a:rPr lang="fr-FR" altLang="fr-FR"/>
              <a:pPr>
                <a:defRPr/>
              </a:pPr>
              <a:t>‹N°›</a:t>
            </a:fld>
            <a:endParaRPr lang="fr-FR" altLang="fr-FR"/>
          </a:p>
        </p:txBody>
      </p:sp>
    </p:spTree>
    <p:extLst>
      <p:ext uri="{BB962C8B-B14F-4D97-AF65-F5344CB8AC3E}">
        <p14:creationId xmlns:p14="http://schemas.microsoft.com/office/powerpoint/2010/main" val="2630386675"/>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Date Placeholder 3">
            <a:extLst>
              <a:ext uri="{FF2B5EF4-FFF2-40B4-BE49-F238E27FC236}">
                <a16:creationId xmlns:a16="http://schemas.microsoft.com/office/drawing/2014/main" id="{B5251987-B7A9-EF56-2BE7-67D7D4205888}"/>
              </a:ext>
            </a:extLst>
          </p:cNvPr>
          <p:cNvSpPr>
            <a:spLocks noGrp="1"/>
          </p:cNvSpPr>
          <p:nvPr>
            <p:ph type="dt" sz="half" idx="10"/>
          </p:nvPr>
        </p:nvSpPr>
        <p:spPr/>
        <p:txBody>
          <a:bodyPr/>
          <a:lstStyle>
            <a:lvl1pPr>
              <a:defRPr/>
            </a:lvl1pPr>
          </a:lstStyle>
          <a:p>
            <a:pPr>
              <a:defRPr/>
            </a:pPr>
            <a:endParaRPr lang="fr-FR"/>
          </a:p>
        </p:txBody>
      </p:sp>
      <p:sp>
        <p:nvSpPr>
          <p:cNvPr id="6" name="Footer Placeholder 4">
            <a:extLst>
              <a:ext uri="{FF2B5EF4-FFF2-40B4-BE49-F238E27FC236}">
                <a16:creationId xmlns:a16="http://schemas.microsoft.com/office/drawing/2014/main" id="{B0759034-346E-D783-624C-0F8F62304956}"/>
              </a:ext>
            </a:extLst>
          </p:cNvPr>
          <p:cNvSpPr>
            <a:spLocks noGrp="1"/>
          </p:cNvSpPr>
          <p:nvPr>
            <p:ph type="ftr" sz="quarter" idx="11"/>
          </p:nvPr>
        </p:nvSpPr>
        <p:spPr/>
        <p:txBody>
          <a:bodyPr/>
          <a:lstStyle>
            <a:lvl1pPr>
              <a:defRPr/>
            </a:lvl1pPr>
          </a:lstStyle>
          <a:p>
            <a:pPr>
              <a:defRPr/>
            </a:pPr>
            <a:r>
              <a:rPr lang="fr-FR"/>
              <a:t>DIU psychopatho mars 2012</a:t>
            </a:r>
          </a:p>
        </p:txBody>
      </p:sp>
      <p:sp>
        <p:nvSpPr>
          <p:cNvPr id="7" name="Slide Number Placeholder 5">
            <a:extLst>
              <a:ext uri="{FF2B5EF4-FFF2-40B4-BE49-F238E27FC236}">
                <a16:creationId xmlns:a16="http://schemas.microsoft.com/office/drawing/2014/main" id="{9FE37FFF-03AB-DD36-E4B0-F5B9935A9D44}"/>
              </a:ext>
            </a:extLst>
          </p:cNvPr>
          <p:cNvSpPr>
            <a:spLocks noGrp="1"/>
          </p:cNvSpPr>
          <p:nvPr>
            <p:ph type="sldNum" sz="quarter" idx="12"/>
          </p:nvPr>
        </p:nvSpPr>
        <p:spPr/>
        <p:txBody>
          <a:bodyPr/>
          <a:lstStyle>
            <a:lvl1pPr>
              <a:defRPr/>
            </a:lvl1pPr>
          </a:lstStyle>
          <a:p>
            <a:pPr>
              <a:defRPr/>
            </a:pPr>
            <a:fld id="{CDFE3CA7-1845-6246-9C73-0927D2C342B3}" type="slidenum">
              <a:rPr lang="fr-FR" altLang="fr-FR"/>
              <a:pPr>
                <a:defRPr/>
              </a:pPr>
              <a:t>‹N°›</a:t>
            </a:fld>
            <a:endParaRPr lang="fr-FR" altLang="fr-FR"/>
          </a:p>
        </p:txBody>
      </p:sp>
    </p:spTree>
    <p:extLst>
      <p:ext uri="{BB962C8B-B14F-4D97-AF65-F5344CB8AC3E}">
        <p14:creationId xmlns:p14="http://schemas.microsoft.com/office/powerpoint/2010/main" val="163116882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7" name="Date Placeholder 3">
            <a:extLst>
              <a:ext uri="{FF2B5EF4-FFF2-40B4-BE49-F238E27FC236}">
                <a16:creationId xmlns:a16="http://schemas.microsoft.com/office/drawing/2014/main" id="{08FC2A43-4F2B-E115-CDB5-56D0CE143E31}"/>
              </a:ext>
            </a:extLst>
          </p:cNvPr>
          <p:cNvSpPr>
            <a:spLocks noGrp="1"/>
          </p:cNvSpPr>
          <p:nvPr>
            <p:ph type="dt" sz="half" idx="10"/>
          </p:nvPr>
        </p:nvSpPr>
        <p:spPr/>
        <p:txBody>
          <a:bodyPr/>
          <a:lstStyle>
            <a:lvl1pPr>
              <a:defRPr/>
            </a:lvl1pPr>
          </a:lstStyle>
          <a:p>
            <a:pPr>
              <a:defRPr/>
            </a:pPr>
            <a:endParaRPr lang="fr-FR"/>
          </a:p>
        </p:txBody>
      </p:sp>
      <p:sp>
        <p:nvSpPr>
          <p:cNvPr id="8" name="Footer Placeholder 4">
            <a:extLst>
              <a:ext uri="{FF2B5EF4-FFF2-40B4-BE49-F238E27FC236}">
                <a16:creationId xmlns:a16="http://schemas.microsoft.com/office/drawing/2014/main" id="{22654712-759D-A36D-00A0-FE939D6EED89}"/>
              </a:ext>
            </a:extLst>
          </p:cNvPr>
          <p:cNvSpPr>
            <a:spLocks noGrp="1"/>
          </p:cNvSpPr>
          <p:nvPr>
            <p:ph type="ftr" sz="quarter" idx="11"/>
          </p:nvPr>
        </p:nvSpPr>
        <p:spPr/>
        <p:txBody>
          <a:bodyPr/>
          <a:lstStyle>
            <a:lvl1pPr>
              <a:defRPr/>
            </a:lvl1pPr>
          </a:lstStyle>
          <a:p>
            <a:pPr>
              <a:defRPr/>
            </a:pPr>
            <a:r>
              <a:rPr lang="fr-FR"/>
              <a:t>DIU psychopatho mars 2012</a:t>
            </a:r>
          </a:p>
        </p:txBody>
      </p:sp>
      <p:sp>
        <p:nvSpPr>
          <p:cNvPr id="9" name="Slide Number Placeholder 5">
            <a:extLst>
              <a:ext uri="{FF2B5EF4-FFF2-40B4-BE49-F238E27FC236}">
                <a16:creationId xmlns:a16="http://schemas.microsoft.com/office/drawing/2014/main" id="{56BA0B25-A29A-16E4-3AF4-30E84C825DAB}"/>
              </a:ext>
            </a:extLst>
          </p:cNvPr>
          <p:cNvSpPr>
            <a:spLocks noGrp="1"/>
          </p:cNvSpPr>
          <p:nvPr>
            <p:ph type="sldNum" sz="quarter" idx="12"/>
          </p:nvPr>
        </p:nvSpPr>
        <p:spPr/>
        <p:txBody>
          <a:bodyPr/>
          <a:lstStyle>
            <a:lvl1pPr>
              <a:defRPr/>
            </a:lvl1pPr>
          </a:lstStyle>
          <a:p>
            <a:pPr>
              <a:defRPr/>
            </a:pPr>
            <a:fld id="{C40E23E5-EC8B-1348-BCD5-2E584AA762B3}" type="slidenum">
              <a:rPr lang="fr-FR" altLang="fr-FR"/>
              <a:pPr>
                <a:defRPr/>
              </a:pPr>
              <a:t>‹N°›</a:t>
            </a:fld>
            <a:endParaRPr lang="fr-FR" altLang="fr-FR"/>
          </a:p>
        </p:txBody>
      </p:sp>
    </p:spTree>
    <p:extLst>
      <p:ext uri="{BB962C8B-B14F-4D97-AF65-F5344CB8AC3E}">
        <p14:creationId xmlns:p14="http://schemas.microsoft.com/office/powerpoint/2010/main" val="3325745340"/>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3">
            <a:extLst>
              <a:ext uri="{FF2B5EF4-FFF2-40B4-BE49-F238E27FC236}">
                <a16:creationId xmlns:a16="http://schemas.microsoft.com/office/drawing/2014/main" id="{BB8A4018-445C-07D5-27B9-38F0646D0CF1}"/>
              </a:ext>
            </a:extLst>
          </p:cNvPr>
          <p:cNvSpPr>
            <a:spLocks noGrp="1"/>
          </p:cNvSpPr>
          <p:nvPr>
            <p:ph type="dt" sz="half" idx="10"/>
          </p:nvPr>
        </p:nvSpPr>
        <p:spPr/>
        <p:txBody>
          <a:bodyPr/>
          <a:lstStyle>
            <a:lvl1pPr>
              <a:defRPr/>
            </a:lvl1pPr>
          </a:lstStyle>
          <a:p>
            <a:pPr>
              <a:defRPr/>
            </a:pPr>
            <a:endParaRPr lang="fr-FR"/>
          </a:p>
        </p:txBody>
      </p:sp>
      <p:sp>
        <p:nvSpPr>
          <p:cNvPr id="4" name="Footer Placeholder 4">
            <a:extLst>
              <a:ext uri="{FF2B5EF4-FFF2-40B4-BE49-F238E27FC236}">
                <a16:creationId xmlns:a16="http://schemas.microsoft.com/office/drawing/2014/main" id="{CBA0114D-6782-2F4F-588E-61A912CE1A24}"/>
              </a:ext>
            </a:extLst>
          </p:cNvPr>
          <p:cNvSpPr>
            <a:spLocks noGrp="1"/>
          </p:cNvSpPr>
          <p:nvPr>
            <p:ph type="ftr" sz="quarter" idx="11"/>
          </p:nvPr>
        </p:nvSpPr>
        <p:spPr/>
        <p:txBody>
          <a:bodyPr/>
          <a:lstStyle>
            <a:lvl1pPr>
              <a:defRPr/>
            </a:lvl1pPr>
          </a:lstStyle>
          <a:p>
            <a:pPr>
              <a:defRPr/>
            </a:pPr>
            <a:r>
              <a:rPr lang="fr-FR"/>
              <a:t>DIU psychopatho mars 2012</a:t>
            </a:r>
          </a:p>
        </p:txBody>
      </p:sp>
      <p:sp>
        <p:nvSpPr>
          <p:cNvPr id="5" name="Slide Number Placeholder 5">
            <a:extLst>
              <a:ext uri="{FF2B5EF4-FFF2-40B4-BE49-F238E27FC236}">
                <a16:creationId xmlns:a16="http://schemas.microsoft.com/office/drawing/2014/main" id="{64B9F6CD-A082-97BD-90BE-0BBEB994D4AB}"/>
              </a:ext>
            </a:extLst>
          </p:cNvPr>
          <p:cNvSpPr>
            <a:spLocks noGrp="1"/>
          </p:cNvSpPr>
          <p:nvPr>
            <p:ph type="sldNum" sz="quarter" idx="12"/>
          </p:nvPr>
        </p:nvSpPr>
        <p:spPr/>
        <p:txBody>
          <a:bodyPr/>
          <a:lstStyle>
            <a:lvl1pPr>
              <a:defRPr/>
            </a:lvl1pPr>
          </a:lstStyle>
          <a:p>
            <a:pPr>
              <a:defRPr/>
            </a:pPr>
            <a:fld id="{7B324FCC-C308-674F-AC97-596A5D5A06B0}" type="slidenum">
              <a:rPr lang="fr-FR" altLang="fr-FR"/>
              <a:pPr>
                <a:defRPr/>
              </a:pPr>
              <a:t>‹N°›</a:t>
            </a:fld>
            <a:endParaRPr lang="fr-FR" altLang="fr-FR"/>
          </a:p>
        </p:txBody>
      </p:sp>
    </p:spTree>
    <p:extLst>
      <p:ext uri="{BB962C8B-B14F-4D97-AF65-F5344CB8AC3E}">
        <p14:creationId xmlns:p14="http://schemas.microsoft.com/office/powerpoint/2010/main" val="161423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8390A35-1AA3-2375-B1AA-244A56E1FFF2}"/>
              </a:ext>
            </a:extLst>
          </p:cNvPr>
          <p:cNvSpPr>
            <a:spLocks noGrp="1"/>
          </p:cNvSpPr>
          <p:nvPr>
            <p:ph type="dt" sz="half" idx="10"/>
          </p:nvPr>
        </p:nvSpPr>
        <p:spPr/>
        <p:txBody>
          <a:bodyPr/>
          <a:lstStyle>
            <a:lvl1pPr>
              <a:defRPr/>
            </a:lvl1pPr>
          </a:lstStyle>
          <a:p>
            <a:pPr>
              <a:defRPr/>
            </a:pPr>
            <a:endParaRPr lang="fr-FR"/>
          </a:p>
        </p:txBody>
      </p:sp>
      <p:sp>
        <p:nvSpPr>
          <p:cNvPr id="3" name="Footer Placeholder 4">
            <a:extLst>
              <a:ext uri="{FF2B5EF4-FFF2-40B4-BE49-F238E27FC236}">
                <a16:creationId xmlns:a16="http://schemas.microsoft.com/office/drawing/2014/main" id="{F5864B6A-3B3C-18A2-7ED9-2B6211260DCE}"/>
              </a:ext>
            </a:extLst>
          </p:cNvPr>
          <p:cNvSpPr>
            <a:spLocks noGrp="1"/>
          </p:cNvSpPr>
          <p:nvPr>
            <p:ph type="ftr" sz="quarter" idx="11"/>
          </p:nvPr>
        </p:nvSpPr>
        <p:spPr/>
        <p:txBody>
          <a:bodyPr/>
          <a:lstStyle>
            <a:lvl1pPr>
              <a:defRPr/>
            </a:lvl1pPr>
          </a:lstStyle>
          <a:p>
            <a:pPr>
              <a:defRPr/>
            </a:pPr>
            <a:r>
              <a:rPr lang="fr-FR"/>
              <a:t>DIU psychopatho mars 2012</a:t>
            </a:r>
          </a:p>
        </p:txBody>
      </p:sp>
      <p:sp>
        <p:nvSpPr>
          <p:cNvPr id="4" name="Slide Number Placeholder 5">
            <a:extLst>
              <a:ext uri="{FF2B5EF4-FFF2-40B4-BE49-F238E27FC236}">
                <a16:creationId xmlns:a16="http://schemas.microsoft.com/office/drawing/2014/main" id="{71CF48B0-0846-679D-8607-5659B857C5CE}"/>
              </a:ext>
            </a:extLst>
          </p:cNvPr>
          <p:cNvSpPr>
            <a:spLocks noGrp="1"/>
          </p:cNvSpPr>
          <p:nvPr>
            <p:ph type="sldNum" sz="quarter" idx="12"/>
          </p:nvPr>
        </p:nvSpPr>
        <p:spPr/>
        <p:txBody>
          <a:bodyPr/>
          <a:lstStyle>
            <a:lvl1pPr>
              <a:defRPr/>
            </a:lvl1pPr>
          </a:lstStyle>
          <a:p>
            <a:pPr>
              <a:defRPr/>
            </a:pPr>
            <a:fld id="{8312DA57-3AE4-2446-9F64-DF50F7C162A9}" type="slidenum">
              <a:rPr lang="fr-FR" altLang="fr-FR"/>
              <a:pPr>
                <a:defRPr/>
              </a:pPr>
              <a:t>‹N°›</a:t>
            </a:fld>
            <a:endParaRPr lang="fr-FR" altLang="fr-FR"/>
          </a:p>
        </p:txBody>
      </p:sp>
    </p:spTree>
    <p:extLst>
      <p:ext uri="{BB962C8B-B14F-4D97-AF65-F5344CB8AC3E}">
        <p14:creationId xmlns:p14="http://schemas.microsoft.com/office/powerpoint/2010/main" val="15895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2B071710-A600-45F8-242D-0CB1EEB6FEC0}"/>
              </a:ext>
            </a:extLst>
          </p:cNvPr>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2A46CB08-574E-C89A-F05A-318D18E6DDA7}"/>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a:extLst>
              <a:ext uri="{FF2B5EF4-FFF2-40B4-BE49-F238E27FC236}">
                <a16:creationId xmlns:a16="http://schemas.microsoft.com/office/drawing/2014/main" id="{39A21C68-80D0-F6B3-5E66-2254D2AEB842}"/>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Autofit/>
          </a:bodyPr>
          <a:lstStyle>
            <a:lvl1pPr>
              <a:lnSpc>
                <a:spcPct val="84000"/>
              </a:lnSpc>
              <a:defRPr sz="44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8" name="Date Placeholder 4">
            <a:extLst>
              <a:ext uri="{FF2B5EF4-FFF2-40B4-BE49-F238E27FC236}">
                <a16:creationId xmlns:a16="http://schemas.microsoft.com/office/drawing/2014/main" id="{509B4D22-CF6C-E3DF-1ACD-3FC614BB0C81}"/>
              </a:ext>
            </a:extLst>
          </p:cNvPr>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endParaRPr lang="fr-FR"/>
          </a:p>
        </p:txBody>
      </p:sp>
      <p:sp>
        <p:nvSpPr>
          <p:cNvPr id="9" name="Footer Placeholder 5">
            <a:extLst>
              <a:ext uri="{FF2B5EF4-FFF2-40B4-BE49-F238E27FC236}">
                <a16:creationId xmlns:a16="http://schemas.microsoft.com/office/drawing/2014/main" id="{4DC61804-60BB-BB69-2098-E3D1EE47B54A}"/>
              </a:ext>
            </a:extLst>
          </p:cNvPr>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r>
              <a:rPr lang="fr-FR"/>
              <a:t>DIU psychopatho mars 2012</a:t>
            </a:r>
          </a:p>
        </p:txBody>
      </p:sp>
      <p:sp>
        <p:nvSpPr>
          <p:cNvPr id="10" name="Slide Number Placeholder 6">
            <a:extLst>
              <a:ext uri="{FF2B5EF4-FFF2-40B4-BE49-F238E27FC236}">
                <a16:creationId xmlns:a16="http://schemas.microsoft.com/office/drawing/2014/main" id="{DAD1D387-C39D-384F-56BC-35D859AA14FC}"/>
              </a:ext>
            </a:extLst>
          </p:cNvPr>
          <p:cNvSpPr>
            <a:spLocks noGrp="1"/>
          </p:cNvSpPr>
          <p:nvPr>
            <p:ph type="sldNum" sz="quarter" idx="12"/>
          </p:nvPr>
        </p:nvSpPr>
        <p:spPr>
          <a:xfrm>
            <a:off x="7412038" y="6453188"/>
            <a:ext cx="1196975" cy="404812"/>
          </a:xfrm>
        </p:spPr>
        <p:txBody>
          <a:bodyPr/>
          <a:lstStyle>
            <a:lvl1pPr>
              <a:defRPr/>
            </a:lvl1pPr>
          </a:lstStyle>
          <a:p>
            <a:pPr>
              <a:defRPr/>
            </a:pPr>
            <a:fld id="{0AD5A0F9-642B-D042-82AE-4FFCFC2A7EB4}" type="slidenum">
              <a:rPr lang="fr-FR" altLang="fr-FR"/>
              <a:pPr>
                <a:defRPr/>
              </a:pPr>
              <a:t>‹N°›</a:t>
            </a:fld>
            <a:endParaRPr lang="fr-FR" altLang="fr-FR"/>
          </a:p>
        </p:txBody>
      </p:sp>
    </p:spTree>
    <p:extLst>
      <p:ext uri="{BB962C8B-B14F-4D97-AF65-F5344CB8AC3E}">
        <p14:creationId xmlns:p14="http://schemas.microsoft.com/office/powerpoint/2010/main" val="3228545222"/>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9904DF55-8E9E-8937-5C46-9E6E06AA4717}"/>
              </a:ext>
            </a:extLst>
          </p:cNvPr>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C3D08E0-EF5F-DC25-DD8F-53C2DC519B20}"/>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a:extLst>
              <a:ext uri="{FF2B5EF4-FFF2-40B4-BE49-F238E27FC236}">
                <a16:creationId xmlns:a16="http://schemas.microsoft.com/office/drawing/2014/main" id="{8F8EE3CE-31A9-385B-CE93-3B74F057C37A}"/>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rmAutofit/>
          </a:bodyPr>
          <a:lstStyle>
            <a:lvl1pPr>
              <a:lnSpc>
                <a:spcPct val="84000"/>
              </a:lnSpc>
              <a:defRPr sz="44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4149090" y="1"/>
            <a:ext cx="4994910" cy="6857999"/>
          </a:xfrm>
        </p:spPr>
        <p:txBody>
          <a:bodyPr rtlCol="0">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8" name="Date Placeholder 4">
            <a:extLst>
              <a:ext uri="{FF2B5EF4-FFF2-40B4-BE49-F238E27FC236}">
                <a16:creationId xmlns:a16="http://schemas.microsoft.com/office/drawing/2014/main" id="{AD28D1EF-401F-B82E-19AD-35F293FEEFB1}"/>
              </a:ext>
            </a:extLst>
          </p:cNvPr>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endParaRPr lang="fr-FR"/>
          </a:p>
        </p:txBody>
      </p:sp>
      <p:sp>
        <p:nvSpPr>
          <p:cNvPr id="9" name="Footer Placeholder 5">
            <a:extLst>
              <a:ext uri="{FF2B5EF4-FFF2-40B4-BE49-F238E27FC236}">
                <a16:creationId xmlns:a16="http://schemas.microsoft.com/office/drawing/2014/main" id="{0048C490-51A1-CBE1-0948-30F063287135}"/>
              </a:ext>
            </a:extLst>
          </p:cNvPr>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r>
              <a:rPr lang="fr-FR"/>
              <a:t>DIU psychopatho mars 2012</a:t>
            </a:r>
          </a:p>
        </p:txBody>
      </p:sp>
      <p:sp>
        <p:nvSpPr>
          <p:cNvPr id="10" name="Slide Number Placeholder 6">
            <a:extLst>
              <a:ext uri="{FF2B5EF4-FFF2-40B4-BE49-F238E27FC236}">
                <a16:creationId xmlns:a16="http://schemas.microsoft.com/office/drawing/2014/main" id="{4BA64DAD-C7A4-C077-611F-B434E5DA6568}"/>
              </a:ext>
            </a:extLst>
          </p:cNvPr>
          <p:cNvSpPr>
            <a:spLocks noGrp="1"/>
          </p:cNvSpPr>
          <p:nvPr>
            <p:ph type="sldNum" sz="quarter" idx="12"/>
          </p:nvPr>
        </p:nvSpPr>
        <p:spPr>
          <a:xfrm>
            <a:off x="7412038" y="6453188"/>
            <a:ext cx="1196975" cy="404812"/>
          </a:xfrm>
        </p:spPr>
        <p:txBody>
          <a:bodyPr/>
          <a:lstStyle>
            <a:lvl1pPr>
              <a:defRPr/>
            </a:lvl1pPr>
          </a:lstStyle>
          <a:p>
            <a:pPr>
              <a:defRPr/>
            </a:pPr>
            <a:fld id="{71B04F99-CEC4-5C42-8F3F-96A51AA7942E}" type="slidenum">
              <a:rPr lang="fr-FR" altLang="fr-FR"/>
              <a:pPr>
                <a:defRPr/>
              </a:pPr>
              <a:t>‹N°›</a:t>
            </a:fld>
            <a:endParaRPr lang="fr-FR" altLang="fr-FR"/>
          </a:p>
        </p:txBody>
      </p:sp>
    </p:spTree>
    <p:extLst>
      <p:ext uri="{BB962C8B-B14F-4D97-AF65-F5344CB8AC3E}">
        <p14:creationId xmlns:p14="http://schemas.microsoft.com/office/powerpoint/2010/main" val="383548456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A4CFA10-4FE5-25C2-B4E6-1CCDDC3CAFDF}"/>
              </a:ext>
            </a:extLst>
          </p:cNvPr>
          <p:cNvSpPr>
            <a:spLocks noGrp="1" noChangeArrowheads="1"/>
          </p:cNvSpPr>
          <p:nvPr>
            <p:ph type="title"/>
          </p:nvPr>
        </p:nvSpPr>
        <p:spPr bwMode="auto">
          <a:xfrm>
            <a:off x="1028700" y="685800"/>
            <a:ext cx="7200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 style du titre</a:t>
            </a:r>
            <a:endParaRPr lang="en-US" altLang="fr-FR"/>
          </a:p>
        </p:txBody>
      </p:sp>
      <p:sp>
        <p:nvSpPr>
          <p:cNvPr id="1027" name="Text Placeholder 2">
            <a:extLst>
              <a:ext uri="{FF2B5EF4-FFF2-40B4-BE49-F238E27FC236}">
                <a16:creationId xmlns:a16="http://schemas.microsoft.com/office/drawing/2014/main" id="{D9D7A455-67FA-2982-20B9-4CB2E9FA058B}"/>
              </a:ext>
            </a:extLst>
          </p:cNvPr>
          <p:cNvSpPr>
            <a:spLocks noGrp="1" noChangeArrowheads="1"/>
          </p:cNvSpPr>
          <p:nvPr>
            <p:ph type="body" idx="1"/>
          </p:nvPr>
        </p:nvSpPr>
        <p:spPr bwMode="auto">
          <a:xfrm>
            <a:off x="1028700" y="2286000"/>
            <a:ext cx="7200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
Deuxième niveau
Troisième niveau
Quatrième niveau
Cinquième niveau</a:t>
            </a:r>
            <a:endParaRPr lang="en-US" altLang="fr-FR"/>
          </a:p>
        </p:txBody>
      </p:sp>
      <p:sp>
        <p:nvSpPr>
          <p:cNvPr id="4" name="Date Placeholder 3">
            <a:extLst>
              <a:ext uri="{FF2B5EF4-FFF2-40B4-BE49-F238E27FC236}">
                <a16:creationId xmlns:a16="http://schemas.microsoft.com/office/drawing/2014/main" id="{FF96A57E-E6CA-3DC2-F170-A779CD4B8FDB}"/>
              </a:ext>
            </a:extLst>
          </p:cNvPr>
          <p:cNvSpPr>
            <a:spLocks noGrp="1"/>
          </p:cNvSpPr>
          <p:nvPr>
            <p:ph type="dt" sz="half" idx="2"/>
          </p:nvPr>
        </p:nvSpPr>
        <p:spPr>
          <a:xfrm>
            <a:off x="1042988" y="6453188"/>
            <a:ext cx="903287" cy="404812"/>
          </a:xfrm>
          <a:prstGeom prst="rect">
            <a:avLst/>
          </a:prstGeom>
        </p:spPr>
        <p:txBody>
          <a:bodyPr vert="horz" lIns="91440" tIns="45720" rIns="91440" bIns="45720" rtlCol="0" anchor="ctr"/>
          <a:lstStyle>
            <a:lvl1pPr algn="l" eaLnBrk="1" fontAlgn="auto" hangingPunct="1">
              <a:spcBef>
                <a:spcPts val="0"/>
              </a:spcBef>
              <a:spcAft>
                <a:spcPts val="0"/>
              </a:spcAft>
              <a:defRPr sz="1000" baseline="0">
                <a:solidFill>
                  <a:schemeClr val="tx2"/>
                </a:solidFill>
                <a:latin typeface="+mn-lt"/>
              </a:defRPr>
            </a:lvl1pPr>
          </a:lstStyle>
          <a:p>
            <a:pPr>
              <a:defRPr/>
            </a:pPr>
            <a:endParaRPr lang="fr-FR"/>
          </a:p>
        </p:txBody>
      </p:sp>
      <p:sp>
        <p:nvSpPr>
          <p:cNvPr id="5" name="Footer Placeholder 4">
            <a:extLst>
              <a:ext uri="{FF2B5EF4-FFF2-40B4-BE49-F238E27FC236}">
                <a16:creationId xmlns:a16="http://schemas.microsoft.com/office/drawing/2014/main" id="{521D030E-F845-6847-15FE-E8A90A7C88CA}"/>
              </a:ext>
            </a:extLst>
          </p:cNvPr>
          <p:cNvSpPr>
            <a:spLocks noGrp="1"/>
          </p:cNvSpPr>
          <p:nvPr>
            <p:ph type="ftr" sz="quarter" idx="3"/>
          </p:nvPr>
        </p:nvSpPr>
        <p:spPr>
          <a:xfrm>
            <a:off x="2170113" y="6453188"/>
            <a:ext cx="4710112" cy="404812"/>
          </a:xfrm>
          <a:prstGeom prst="rect">
            <a:avLst/>
          </a:prstGeom>
        </p:spPr>
        <p:txBody>
          <a:bodyPr vert="horz" lIns="91440" tIns="45720" rIns="91440" bIns="45720" rtlCol="0" anchor="ctr"/>
          <a:lstStyle>
            <a:lvl1pPr algn="l" eaLnBrk="1" fontAlgn="auto" hangingPunct="1">
              <a:spcBef>
                <a:spcPts val="0"/>
              </a:spcBef>
              <a:spcAft>
                <a:spcPts val="0"/>
              </a:spcAft>
              <a:defRPr sz="1000" baseline="0">
                <a:solidFill>
                  <a:schemeClr val="tx2"/>
                </a:solidFill>
                <a:latin typeface="+mn-lt"/>
              </a:defRPr>
            </a:lvl1pPr>
          </a:lstStyle>
          <a:p>
            <a:pPr>
              <a:defRPr/>
            </a:pPr>
            <a:r>
              <a:rPr lang="fr-FR"/>
              <a:t>DIU psychopatho mars 2012</a:t>
            </a:r>
          </a:p>
        </p:txBody>
      </p:sp>
      <p:sp>
        <p:nvSpPr>
          <p:cNvPr id="6" name="Slide Number Placeholder 5">
            <a:extLst>
              <a:ext uri="{FF2B5EF4-FFF2-40B4-BE49-F238E27FC236}">
                <a16:creationId xmlns:a16="http://schemas.microsoft.com/office/drawing/2014/main" id="{5A5D575A-77A8-DD57-0C11-4413820D3C60}"/>
              </a:ext>
            </a:extLst>
          </p:cNvPr>
          <p:cNvSpPr>
            <a:spLocks noGrp="1"/>
          </p:cNvSpPr>
          <p:nvPr>
            <p:ph type="sldNum" sz="quarter" idx="4"/>
          </p:nvPr>
        </p:nvSpPr>
        <p:spPr>
          <a:xfrm>
            <a:off x="7104063" y="6453188"/>
            <a:ext cx="1196975" cy="4048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defRPr>
            </a:lvl1pPr>
          </a:lstStyle>
          <a:p>
            <a:pPr>
              <a:defRPr/>
            </a:pPr>
            <a:fld id="{1F807C1B-27C4-C24D-88DC-AA09BD097B4C}" type="slidenum">
              <a:rPr lang="fr-FR" altLang="fr-FR"/>
              <a:pPr>
                <a:defRPr/>
              </a:pPr>
              <a:t>‹N°›</a:t>
            </a:fld>
            <a:endParaRPr lang="fr-FR" altLang="fr-FR"/>
          </a:p>
        </p:txBody>
      </p:sp>
      <p:sp>
        <p:nvSpPr>
          <p:cNvPr id="9" name="Rectangle 8">
            <a:extLst>
              <a:ext uri="{FF2B5EF4-FFF2-40B4-BE49-F238E27FC236}">
                <a16:creationId xmlns:a16="http://schemas.microsoft.com/office/drawing/2014/main" id="{526F24D1-32FC-085B-306B-1D0725D26BA3}"/>
              </a:ext>
            </a:extLst>
          </p:cNvPr>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a:extLst>
              <a:ext uri="{FF2B5EF4-FFF2-40B4-BE49-F238E27FC236}">
                <a16:creationId xmlns:a16="http://schemas.microsoft.com/office/drawing/2014/main" id="{2B5D5995-5C7B-3FCC-475F-8B8EEA6D1752}"/>
              </a:ext>
            </a:extLst>
          </p:cNvPr>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81" r:id="rId1"/>
    <p:sldLayoutId id="2147483873" r:id="rId2"/>
    <p:sldLayoutId id="2147483882" r:id="rId3"/>
    <p:sldLayoutId id="2147483874" r:id="rId4"/>
    <p:sldLayoutId id="2147483875" r:id="rId5"/>
    <p:sldLayoutId id="2147483876" r:id="rId6"/>
    <p:sldLayoutId id="2147483877" r:id="rId7"/>
    <p:sldLayoutId id="2147483883" r:id="rId8"/>
    <p:sldLayoutId id="2147483884" r:id="rId9"/>
    <p:sldLayoutId id="2147483878" r:id="rId10"/>
    <p:sldLayoutId id="2147483879" r:id="rId11"/>
    <p:sldLayoutId id="2147483880" r:id="rId12"/>
  </p:sldLayoutIdLst>
  <p:hf sldNum="0" hdr="0" dt="0"/>
  <p:txStyles>
    <p:titleStyle>
      <a:lvl1pPr algn="l" defTabSz="685800" rtl="0" eaLnBrk="0" fontAlgn="base" hangingPunct="0">
        <a:lnSpc>
          <a:spcPct val="89000"/>
        </a:lnSpc>
        <a:spcBef>
          <a:spcPct val="0"/>
        </a:spcBef>
        <a:spcAft>
          <a:spcPct val="0"/>
        </a:spcAft>
        <a:defRPr sz="4400" kern="1200">
          <a:solidFill>
            <a:schemeClr val="tx2"/>
          </a:solidFill>
          <a:latin typeface="+mj-lt"/>
          <a:ea typeface="+mj-ea"/>
          <a:cs typeface="+mj-cs"/>
        </a:defRPr>
      </a:lvl1pPr>
      <a:lvl2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2pPr>
      <a:lvl3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3pPr>
      <a:lvl4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4pPr>
      <a:lvl5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5pPr>
      <a:lvl6pPr marL="4572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9pPr>
    </p:titleStyle>
    <p:bodyStyle>
      <a:lvl1pPr marL="382588" indent="-382588" algn="l" defTabSz="685800" rtl="0" eaLnBrk="0" fontAlgn="base" hangingPunct="0">
        <a:lnSpc>
          <a:spcPct val="94000"/>
        </a:lnSpc>
        <a:spcBef>
          <a:spcPts val="1000"/>
        </a:spcBef>
        <a:spcAft>
          <a:spcPts val="200"/>
        </a:spcAft>
        <a:buFont typeface="Franklin Gothic Book" panose="020B0503020102020204" pitchFamily="34" charset="0"/>
        <a:buChar char="■"/>
        <a:defRPr sz="2000" kern="1200">
          <a:solidFill>
            <a:schemeClr val="tx2"/>
          </a:solidFill>
          <a:latin typeface="+mn-lt"/>
          <a:ea typeface="+mn-ea"/>
          <a:cs typeface="+mn-cs"/>
        </a:defRPr>
      </a:lvl1pPr>
      <a:lvl2pPr marL="914400" indent="-382588" algn="l" defTabSz="685800" rtl="0" eaLnBrk="0" fontAlgn="base" hangingPunct="0">
        <a:lnSpc>
          <a:spcPct val="94000"/>
        </a:lnSpc>
        <a:spcBef>
          <a:spcPts val="500"/>
        </a:spcBef>
        <a:spcAft>
          <a:spcPts val="200"/>
        </a:spcAft>
        <a:buFont typeface="Franklin Gothic Book" panose="020B0503020102020204" pitchFamily="34" charset="0"/>
        <a:buChar char="–"/>
        <a:defRPr sz="2000" i="1" kern="1200">
          <a:solidFill>
            <a:schemeClr val="tx2"/>
          </a:solidFill>
          <a:latin typeface="+mn-lt"/>
          <a:ea typeface="+mn-ea"/>
          <a:cs typeface="+mn-cs"/>
        </a:defRPr>
      </a:lvl2pPr>
      <a:lvl3pPr marL="1371600" indent="-382588" algn="l" defTabSz="685800" rtl="0" eaLnBrk="0" fontAlgn="base" hangingPunct="0">
        <a:lnSpc>
          <a:spcPct val="94000"/>
        </a:lnSpc>
        <a:spcBef>
          <a:spcPts val="500"/>
        </a:spcBef>
        <a:spcAft>
          <a:spcPts val="200"/>
        </a:spcAft>
        <a:buFont typeface="Franklin Gothic Book" panose="020B0503020102020204" pitchFamily="34" charset="0"/>
        <a:buChar char="■"/>
        <a:defRPr kern="1200">
          <a:solidFill>
            <a:schemeClr val="tx2"/>
          </a:solidFill>
          <a:latin typeface="+mn-lt"/>
          <a:ea typeface="+mn-ea"/>
          <a:cs typeface="+mn-cs"/>
        </a:defRPr>
      </a:lvl3pPr>
      <a:lvl4pPr marL="1828800" indent="-382588" algn="l" defTabSz="685800" rtl="0" eaLnBrk="0" fontAlgn="base" hangingPunct="0">
        <a:lnSpc>
          <a:spcPct val="94000"/>
        </a:lnSpc>
        <a:spcBef>
          <a:spcPts val="500"/>
        </a:spcBef>
        <a:spcAft>
          <a:spcPts val="200"/>
        </a:spcAft>
        <a:buFont typeface="Franklin Gothic Book" panose="020B0503020102020204" pitchFamily="34" charset="0"/>
        <a:buChar char="–"/>
        <a:defRPr i="1" kern="1200">
          <a:solidFill>
            <a:schemeClr val="tx2"/>
          </a:solidFill>
          <a:latin typeface="+mn-lt"/>
          <a:ea typeface="+mn-ea"/>
          <a:cs typeface="+mn-cs"/>
        </a:defRPr>
      </a:lvl4pPr>
      <a:lvl5pPr marL="2286000" indent="-382588" algn="l" defTabSz="685800" rtl="0" eaLnBrk="0" fontAlgn="base" hangingPunct="0">
        <a:lnSpc>
          <a:spcPct val="94000"/>
        </a:lnSpc>
        <a:spcBef>
          <a:spcPts val="500"/>
        </a:spcBef>
        <a:spcAft>
          <a:spcPts val="200"/>
        </a:spcAft>
        <a:buFont typeface="Franklin Gothic Book" panose="020B0503020102020204" pitchFamily="34" charset="0"/>
        <a:buChar char="■"/>
        <a:defRPr sz="1600" kern="120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dah-france.fr/L-examen-clinique-de-l-enfant-TDAH.html"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tdah-france.fr/-Troubles-associe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8" name="Rectangle 15367">
            <a:extLst>
              <a:ext uri="{FF2B5EF4-FFF2-40B4-BE49-F238E27FC236}">
                <a16:creationId xmlns:a16="http://schemas.microsoft.com/office/drawing/2014/main" id="{218EEC27-F876-45B6-AACD-96572FF40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5370" name="Rectangle 1536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50" name="Rectangle 2">
            <a:extLst>
              <a:ext uri="{FF2B5EF4-FFF2-40B4-BE49-F238E27FC236}">
                <a16:creationId xmlns:a16="http://schemas.microsoft.com/office/drawing/2014/main" id="{AEF79BF0-BD96-BE9D-4C0E-CE2D75DDE5F1}"/>
              </a:ext>
            </a:extLst>
          </p:cNvPr>
          <p:cNvSpPr>
            <a:spLocks noGrp="1" noChangeArrowheads="1"/>
          </p:cNvSpPr>
          <p:nvPr>
            <p:ph type="ctrTitle"/>
          </p:nvPr>
        </p:nvSpPr>
        <p:spPr>
          <a:xfrm>
            <a:off x="480060" y="791570"/>
            <a:ext cx="3014130" cy="5262390"/>
          </a:xfrm>
        </p:spPr>
        <p:txBody>
          <a:bodyPr vert="horz" lIns="91440" tIns="45720" rIns="91440" bIns="45720" rtlCol="0" anchor="ctr">
            <a:normAutofit/>
          </a:bodyPr>
          <a:lstStyle/>
          <a:p>
            <a:pPr algn="r" defTabSz="914400" eaLnBrk="1" fontAlgn="auto" hangingPunct="1">
              <a:spcAft>
                <a:spcPts val="0"/>
              </a:spcAft>
              <a:defRPr/>
            </a:pPr>
            <a:r>
              <a:rPr lang="en-US" sz="4200" b="1">
                <a:solidFill>
                  <a:schemeClr val="bg2"/>
                </a:solidFill>
              </a:rPr>
              <a:t>TDA/H</a:t>
            </a:r>
          </a:p>
        </p:txBody>
      </p:sp>
      <p:sp>
        <p:nvSpPr>
          <p:cNvPr id="15372" name="Rectangle 1537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5362" name="Rectangle 3">
            <a:extLst>
              <a:ext uri="{FF2B5EF4-FFF2-40B4-BE49-F238E27FC236}">
                <a16:creationId xmlns:a16="http://schemas.microsoft.com/office/drawing/2014/main" id="{D835C322-FDA2-C34F-F762-04687A98E8F1}"/>
              </a:ext>
            </a:extLst>
          </p:cNvPr>
          <p:cNvSpPr>
            <a:spLocks noGrp="1" noChangeArrowheads="1"/>
          </p:cNvSpPr>
          <p:nvPr>
            <p:ph type="subTitle" idx="1"/>
          </p:nvPr>
        </p:nvSpPr>
        <p:spPr>
          <a:xfrm>
            <a:off x="4632540" y="791570"/>
            <a:ext cx="3669231" cy="5262390"/>
          </a:xfrm>
        </p:spPr>
        <p:txBody>
          <a:bodyPr vert="horz" lIns="91440" tIns="45720" rIns="91440" bIns="45720" rtlCol="0" anchor="ctr">
            <a:normAutofit/>
          </a:bodyPr>
          <a:lstStyle/>
          <a:p>
            <a:pPr indent="-384048" algn="l" defTabSz="914400" eaLnBrk="1" hangingPunct="1">
              <a:lnSpc>
                <a:spcPct val="94000"/>
              </a:lnSpc>
              <a:spcBef>
                <a:spcPct val="0"/>
              </a:spcBef>
              <a:spcAft>
                <a:spcPts val="200"/>
              </a:spcAft>
            </a:pPr>
            <a:r>
              <a:rPr lang="en-US" altLang="fr-FR" sz="1600" b="1" dirty="0">
                <a:solidFill>
                  <a:schemeClr val="tx2"/>
                </a:solidFill>
              </a:rPr>
              <a:t>Psycho education 1</a:t>
            </a:r>
            <a:br>
              <a:rPr lang="en-US" altLang="fr-FR" sz="1600" b="1" dirty="0">
                <a:solidFill>
                  <a:schemeClr val="tx2"/>
                </a:solidFill>
              </a:rPr>
            </a:br>
            <a:r>
              <a:rPr lang="en-US" altLang="fr-FR" sz="1600" b="1" dirty="0">
                <a:solidFill>
                  <a:schemeClr val="tx2"/>
                </a:solidFill>
              </a:rPr>
              <a:t>Trouble </a:t>
            </a:r>
            <a:r>
              <a:rPr lang="en-US" altLang="fr-FR" sz="1600" b="1" dirty="0" err="1">
                <a:solidFill>
                  <a:schemeClr val="tx2"/>
                </a:solidFill>
              </a:rPr>
              <a:t>déficit</a:t>
            </a:r>
            <a:r>
              <a:rPr lang="en-US" altLang="fr-FR" sz="1600" b="1" dirty="0">
                <a:solidFill>
                  <a:schemeClr val="tx2"/>
                </a:solidFill>
              </a:rPr>
              <a:t> de </a:t>
            </a:r>
            <a:r>
              <a:rPr lang="en-US" altLang="fr-FR" sz="1600" b="1" dirty="0" err="1">
                <a:solidFill>
                  <a:schemeClr val="tx2"/>
                </a:solidFill>
              </a:rPr>
              <a:t>l</a:t>
            </a:r>
            <a:r>
              <a:rPr lang="en-US" altLang="ja-JP" sz="1600" b="1" dirty="0" err="1">
                <a:solidFill>
                  <a:schemeClr val="tx2"/>
                </a:solidFill>
              </a:rPr>
              <a:t>’attention</a:t>
            </a:r>
            <a:r>
              <a:rPr lang="en-US" altLang="ja-JP" sz="1600" b="1" dirty="0">
                <a:solidFill>
                  <a:schemeClr val="tx2"/>
                </a:solidFill>
              </a:rPr>
              <a:t> avec </a:t>
            </a:r>
            <a:r>
              <a:rPr lang="en-US" altLang="ja-JP" sz="1600" b="1" dirty="0" err="1">
                <a:solidFill>
                  <a:schemeClr val="tx2"/>
                </a:solidFill>
              </a:rPr>
              <a:t>ou</a:t>
            </a:r>
            <a:r>
              <a:rPr lang="en-US" altLang="ja-JP" sz="1600" b="1" dirty="0">
                <a:solidFill>
                  <a:schemeClr val="tx2"/>
                </a:solidFill>
              </a:rPr>
              <a:t> sans </a:t>
            </a:r>
            <a:r>
              <a:rPr lang="en-US" altLang="ja-JP" sz="1600" b="1" dirty="0" err="1">
                <a:solidFill>
                  <a:schemeClr val="tx2"/>
                </a:solidFill>
              </a:rPr>
              <a:t>hyperactivité</a:t>
            </a:r>
            <a:r>
              <a:rPr lang="en-US" altLang="ja-JP" sz="1600" b="1" dirty="0">
                <a:solidFill>
                  <a:schemeClr val="tx2"/>
                </a:solidFill>
              </a:rPr>
              <a:t> </a:t>
            </a:r>
            <a:r>
              <a:rPr lang="en-US" altLang="ja-JP" sz="1600" b="1" dirty="0" err="1">
                <a:solidFill>
                  <a:schemeClr val="tx2"/>
                </a:solidFill>
              </a:rPr>
              <a:t>c’est</a:t>
            </a:r>
            <a:r>
              <a:rPr lang="en-US" altLang="ja-JP" sz="1600" b="1" dirty="0">
                <a:solidFill>
                  <a:schemeClr val="tx2"/>
                </a:solidFill>
              </a:rPr>
              <a:t> quoi?</a:t>
            </a:r>
          </a:p>
          <a:p>
            <a:pPr indent="-384048" algn="l" defTabSz="914400" eaLnBrk="1" hangingPunct="1">
              <a:lnSpc>
                <a:spcPct val="94000"/>
              </a:lnSpc>
              <a:spcBef>
                <a:spcPct val="0"/>
              </a:spcBef>
              <a:spcAft>
                <a:spcPts val="200"/>
              </a:spcAft>
            </a:pPr>
            <a:endParaRPr lang="en-US" altLang="fr-FR" sz="1600" b="1" dirty="0">
              <a:solidFill>
                <a:schemeClr val="tx2"/>
              </a:solidFill>
            </a:endParaRPr>
          </a:p>
          <a:p>
            <a:pPr indent="-384048" algn="l" defTabSz="914400" eaLnBrk="1" hangingPunct="1">
              <a:lnSpc>
                <a:spcPct val="94000"/>
              </a:lnSpc>
              <a:spcBef>
                <a:spcPct val="0"/>
              </a:spcBef>
              <a:spcAft>
                <a:spcPts val="200"/>
              </a:spcAft>
            </a:pPr>
            <a:r>
              <a:rPr lang="en-US" altLang="fr-FR" sz="1600" b="1" dirty="0">
                <a:solidFill>
                  <a:schemeClr val="tx2"/>
                </a:solidFill>
              </a:rPr>
              <a:t>Jean </a:t>
            </a:r>
            <a:r>
              <a:rPr lang="en-US" altLang="fr-FR" sz="1600" b="1" dirty="0" err="1">
                <a:solidFill>
                  <a:schemeClr val="tx2"/>
                </a:solidFill>
              </a:rPr>
              <a:t>Chambry</a:t>
            </a:r>
            <a:endParaRPr lang="en-US" altLang="fr-FR" sz="1600" b="1" dirty="0">
              <a:solidFill>
                <a:schemeClr val="tx2"/>
              </a:solidFill>
            </a:endParaRPr>
          </a:p>
          <a:p>
            <a:pPr indent="-384048" algn="l" defTabSz="914400" eaLnBrk="1" hangingPunct="1">
              <a:lnSpc>
                <a:spcPct val="94000"/>
              </a:lnSpc>
              <a:spcBef>
                <a:spcPct val="0"/>
              </a:spcBef>
              <a:spcAft>
                <a:spcPts val="200"/>
              </a:spcAft>
            </a:pPr>
            <a:r>
              <a:rPr lang="en-US" altLang="fr-FR" sz="1600" b="1" dirty="0">
                <a:solidFill>
                  <a:schemeClr val="tx2"/>
                </a:solidFill>
              </a:rPr>
              <a:t>GHU </a:t>
            </a:r>
            <a:r>
              <a:rPr lang="en-US" altLang="fr-FR" sz="1600" b="1" dirty="0" err="1">
                <a:solidFill>
                  <a:schemeClr val="tx2"/>
                </a:solidFill>
              </a:rPr>
              <a:t>Psychiatrie</a:t>
            </a:r>
            <a:r>
              <a:rPr lang="en-US" altLang="fr-FR" sz="1600" b="1" dirty="0">
                <a:solidFill>
                  <a:schemeClr val="tx2"/>
                </a:solidFill>
              </a:rPr>
              <a:t> Neurosciences</a:t>
            </a:r>
          </a:p>
        </p:txBody>
      </p:sp>
      <p:sp>
        <p:nvSpPr>
          <p:cNvPr id="15363" name="Espace réservé du pied de page 1">
            <a:extLst>
              <a:ext uri="{FF2B5EF4-FFF2-40B4-BE49-F238E27FC236}">
                <a16:creationId xmlns:a16="http://schemas.microsoft.com/office/drawing/2014/main" id="{5D3D2DB3-06D7-0A89-A3E7-EB1DA45F9492}"/>
              </a:ext>
            </a:extLst>
          </p:cNvPr>
          <p:cNvSpPr>
            <a:spLocks noGrp="1" noChangeArrowheads="1"/>
          </p:cNvSpPr>
          <p:nvPr>
            <p:ph type="ftr" sz="quarter" idx="11"/>
          </p:nvPr>
        </p:nvSpPr>
        <p:spPr bwMode="auto">
          <a:xfrm>
            <a:off x="231740" y="6453386"/>
            <a:ext cx="3262450"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r" fontAlgn="base">
              <a:spcBef>
                <a:spcPct val="0"/>
              </a:spcBef>
              <a:spcAft>
                <a:spcPct val="0"/>
              </a:spcAft>
            </a:pPr>
            <a:endParaRPr lang="en-US" altLang="fr-FR" sz="1200">
              <a:solidFill>
                <a:schemeClr val="bg2"/>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7417" name="Group 17416">
            <a:extLst>
              <a:ext uri="{FF2B5EF4-FFF2-40B4-BE49-F238E27FC236}">
                <a16:creationId xmlns:a16="http://schemas.microsoft.com/office/drawing/2014/main" id="{3CDAEBAD-F3BE-433C-BEE5-D8EB4DF7BF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7418" name="Freeform 6">
              <a:extLst>
                <a:ext uri="{FF2B5EF4-FFF2-40B4-BE49-F238E27FC236}">
                  <a16:creationId xmlns:a16="http://schemas.microsoft.com/office/drawing/2014/main" id="{0A3957AE-A940-4E68-87B4-0E45E7C91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FR"/>
            </a:p>
          </p:txBody>
        </p:sp>
        <p:sp>
          <p:nvSpPr>
            <p:cNvPr id="17419" name="Freeform 6">
              <a:extLst>
                <a:ext uri="{FF2B5EF4-FFF2-40B4-BE49-F238E27FC236}">
                  <a16:creationId xmlns:a16="http://schemas.microsoft.com/office/drawing/2014/main" id="{8760C852-3FFF-4139-9954-94B7B67885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FR"/>
            </a:p>
          </p:txBody>
        </p:sp>
      </p:grpSp>
      <p:pic>
        <p:nvPicPr>
          <p:cNvPr id="17413" name="Picture 17412" descr="Heure du COMP. en main">
            <a:extLst>
              <a:ext uri="{FF2B5EF4-FFF2-40B4-BE49-F238E27FC236}">
                <a16:creationId xmlns:a16="http://schemas.microsoft.com/office/drawing/2014/main" id="{A3E3D5CF-6276-A7A3-DF0F-F5854D1A349B}"/>
              </a:ext>
            </a:extLst>
          </p:cNvPr>
          <p:cNvPicPr>
            <a:picLocks noChangeAspect="1"/>
          </p:cNvPicPr>
          <p:nvPr/>
        </p:nvPicPr>
        <p:blipFill rotWithShape="1">
          <a:blip r:embed="rId2">
            <a:grayscl/>
          </a:blip>
          <a:srcRect r="11351" b="1"/>
          <a:stretch/>
        </p:blipFill>
        <p:spPr>
          <a:xfrm>
            <a:off x="20" y="10"/>
            <a:ext cx="9143980" cy="6859300"/>
          </a:xfrm>
          <a:prstGeom prst="rect">
            <a:avLst/>
          </a:prstGeom>
        </p:spPr>
      </p:pic>
      <p:sp>
        <p:nvSpPr>
          <p:cNvPr id="17421" name="Rectangle 17420">
            <a:extLst>
              <a:ext uri="{FF2B5EF4-FFF2-40B4-BE49-F238E27FC236}">
                <a16:creationId xmlns:a16="http://schemas.microsoft.com/office/drawing/2014/main" id="{0E6BAADA-3D05-4629-BB20-8019E3417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3" name="Freeform 6">
            <a:extLst>
              <a:ext uri="{FF2B5EF4-FFF2-40B4-BE49-F238E27FC236}">
                <a16:creationId xmlns:a16="http://schemas.microsoft.com/office/drawing/2014/main" id="{6FDB5737-A941-4914-8476-3D2FCE422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FR"/>
          </a:p>
        </p:txBody>
      </p:sp>
      <p:sp>
        <p:nvSpPr>
          <p:cNvPr id="17425" name="Freeform 6">
            <a:extLst>
              <a:ext uri="{FF2B5EF4-FFF2-40B4-BE49-F238E27FC236}">
                <a16:creationId xmlns:a16="http://schemas.microsoft.com/office/drawing/2014/main" id="{3A08099A-D34A-4B49-A79C-DE2F073BA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FR"/>
          </a:p>
        </p:txBody>
      </p:sp>
      <p:sp>
        <p:nvSpPr>
          <p:cNvPr id="5" name="Titre 4">
            <a:extLst>
              <a:ext uri="{FF2B5EF4-FFF2-40B4-BE49-F238E27FC236}">
                <a16:creationId xmlns:a16="http://schemas.microsoft.com/office/drawing/2014/main" id="{60304A4C-EB41-E6E1-5081-1CD5444C9D0E}"/>
              </a:ext>
            </a:extLst>
          </p:cNvPr>
          <p:cNvSpPr>
            <a:spLocks noGrp="1"/>
          </p:cNvSpPr>
          <p:nvPr>
            <p:ph type="title"/>
          </p:nvPr>
        </p:nvSpPr>
        <p:spPr>
          <a:xfrm>
            <a:off x="1436346" y="1788454"/>
            <a:ext cx="6270921" cy="2098226"/>
          </a:xfrm>
        </p:spPr>
        <p:txBody>
          <a:bodyPr vert="horz" lIns="91440" tIns="45720" rIns="91440" bIns="45720" rtlCol="0" anchor="b">
            <a:normAutofit/>
          </a:bodyPr>
          <a:lstStyle/>
          <a:p>
            <a:pPr algn="ctr" defTabSz="914400" eaLnBrk="1" hangingPunct="1">
              <a:spcAft>
                <a:spcPct val="0"/>
              </a:spcAft>
            </a:pPr>
            <a:r>
              <a:rPr lang="en-US" altLang="fr-FR" sz="6100">
                <a:solidFill>
                  <a:schemeClr val="tx2"/>
                </a:solidFill>
              </a:rPr>
              <a:t>Repérage  symptomatique</a:t>
            </a:r>
          </a:p>
        </p:txBody>
      </p:sp>
      <p:sp>
        <p:nvSpPr>
          <p:cNvPr id="17410" name="Sous-titre 5">
            <a:extLst>
              <a:ext uri="{FF2B5EF4-FFF2-40B4-BE49-F238E27FC236}">
                <a16:creationId xmlns:a16="http://schemas.microsoft.com/office/drawing/2014/main" id="{72FB3AB8-5D39-D106-6BC4-39F9BC22008B}"/>
              </a:ext>
            </a:extLst>
          </p:cNvPr>
          <p:cNvSpPr>
            <a:spLocks noGrp="1" noChangeArrowheads="1"/>
          </p:cNvSpPr>
          <p:nvPr>
            <p:ph type="body" idx="1"/>
          </p:nvPr>
        </p:nvSpPr>
        <p:spPr>
          <a:xfrm>
            <a:off x="2009929" y="3956279"/>
            <a:ext cx="5123755" cy="1086237"/>
          </a:xfrm>
        </p:spPr>
        <p:txBody>
          <a:bodyPr vert="horz" lIns="91440" tIns="45720" rIns="91440" bIns="45720" rtlCol="0">
            <a:normAutofit/>
          </a:bodyPr>
          <a:lstStyle/>
          <a:p>
            <a:pPr algn="ctr" defTabSz="914400" eaLnBrk="1" hangingPunct="1"/>
            <a:endParaRPr lang="en-US" altLang="fr-FR" sz="2300"/>
          </a:p>
        </p:txBody>
      </p:sp>
      <p:sp>
        <p:nvSpPr>
          <p:cNvPr id="17411" name="Espace réservé du pied de page 3">
            <a:extLst>
              <a:ext uri="{FF2B5EF4-FFF2-40B4-BE49-F238E27FC236}">
                <a16:creationId xmlns:a16="http://schemas.microsoft.com/office/drawing/2014/main" id="{1FC14904-C2C9-541F-4DE0-199672C11649}"/>
              </a:ext>
            </a:extLst>
          </p:cNvPr>
          <p:cNvSpPr>
            <a:spLocks noGrp="1" noChangeArrowheads="1"/>
          </p:cNvSpPr>
          <p:nvPr>
            <p:ph type="ftr" sz="quarter" idx="11"/>
          </p:nvPr>
        </p:nvSpPr>
        <p:spPr bwMode="auto">
          <a:xfrm>
            <a:off x="1938040" y="6453386"/>
            <a:ext cx="5267533"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en-US" altLang="fr-FR" sz="1200" kern="1200" baseline="0">
              <a:solidFill>
                <a:schemeClr val="tx2"/>
              </a:solidFill>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441" name="Rectangle 18440">
            <a:extLst>
              <a:ext uri="{FF2B5EF4-FFF2-40B4-BE49-F238E27FC236}">
                <a16:creationId xmlns:a16="http://schemas.microsoft.com/office/drawing/2014/main" id="{21DA1EA8-6BFA-467A-91D1-DC4F961B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3" name="Titre 1">
            <a:extLst>
              <a:ext uri="{FF2B5EF4-FFF2-40B4-BE49-F238E27FC236}">
                <a16:creationId xmlns:a16="http://schemas.microsoft.com/office/drawing/2014/main" id="{8CAD1FEA-BF1A-E680-097E-A3DD4CF8E4EC}"/>
              </a:ext>
            </a:extLst>
          </p:cNvPr>
          <p:cNvSpPr>
            <a:spLocks noGrp="1" noChangeArrowheads="1"/>
          </p:cNvSpPr>
          <p:nvPr>
            <p:ph type="title"/>
          </p:nvPr>
        </p:nvSpPr>
        <p:spPr>
          <a:xfrm>
            <a:off x="480060" y="639704"/>
            <a:ext cx="2474684" cy="5577840"/>
          </a:xfrm>
        </p:spPr>
        <p:txBody>
          <a:bodyPr anchor="ctr">
            <a:normAutofit/>
          </a:bodyPr>
          <a:lstStyle/>
          <a:p>
            <a:pPr algn="ctr" eaLnBrk="1" hangingPunct="1"/>
            <a:r>
              <a:rPr lang="fr-FR" altLang="fr-FR" sz="3100" b="1">
                <a:latin typeface="Times New Roman" panose="02020603050405020304" pitchFamily="18" charset="0"/>
                <a:ea typeface="ＭＳ Ｐゴシック" panose="020B0600070205080204" pitchFamily="34" charset="-128"/>
                <a:cs typeface="Tunga" panose="020B0502040204020203" pitchFamily="34" charset="0"/>
              </a:rPr>
              <a:t>Symptômes d</a:t>
            </a:r>
            <a:r>
              <a:rPr lang="ja-JP" altLang="fr-FR" sz="3100" b="1">
                <a:latin typeface="Times New Roman" panose="02020603050405020304" pitchFamily="18" charset="0"/>
                <a:ea typeface="ＭＳ Ｐゴシック" panose="020B0600070205080204" pitchFamily="34" charset="-128"/>
                <a:cs typeface="Tunga" panose="020B0502040204020203" pitchFamily="34" charset="0"/>
              </a:rPr>
              <a:t>’</a:t>
            </a:r>
            <a:r>
              <a:rPr lang="fr-FR" altLang="ja-JP" sz="3100" b="1">
                <a:latin typeface="Times New Roman" panose="02020603050405020304" pitchFamily="18" charset="0"/>
                <a:ea typeface="ＭＳ Ｐゴシック" panose="020B0600070205080204" pitchFamily="34" charset="-128"/>
                <a:cs typeface="Tunga" panose="020B0502040204020203" pitchFamily="34" charset="0"/>
              </a:rPr>
              <a:t>inattention</a:t>
            </a:r>
            <a:endParaRPr lang="fr-FR" altLang="fr-FR" sz="3100" b="1">
              <a:latin typeface="Times New Roman" panose="02020603050405020304" pitchFamily="18" charset="0"/>
              <a:ea typeface="ＭＳ Ｐゴシック" panose="020B0600070205080204" pitchFamily="34" charset="-128"/>
              <a:cs typeface="Tunga" panose="020B0502040204020203" pitchFamily="34" charset="0"/>
            </a:endParaRPr>
          </a:p>
        </p:txBody>
      </p:sp>
      <p:sp>
        <p:nvSpPr>
          <p:cNvPr id="18435" name="Espace réservé du pied de page 3">
            <a:extLst>
              <a:ext uri="{FF2B5EF4-FFF2-40B4-BE49-F238E27FC236}">
                <a16:creationId xmlns:a16="http://schemas.microsoft.com/office/drawing/2014/main" id="{A25AC5F7-15C7-D8F3-12BC-F5B4FB5588AA}"/>
              </a:ext>
            </a:extLst>
          </p:cNvPr>
          <p:cNvSpPr>
            <a:spLocks noGrp="1" noChangeArrowheads="1"/>
          </p:cNvSpPr>
          <p:nvPr>
            <p:ph type="ftr" sz="quarter" idx="15"/>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graphicFrame>
        <p:nvGraphicFramePr>
          <p:cNvPr id="18437" name="Espace réservé du contenu 2">
            <a:extLst>
              <a:ext uri="{FF2B5EF4-FFF2-40B4-BE49-F238E27FC236}">
                <a16:creationId xmlns:a16="http://schemas.microsoft.com/office/drawing/2014/main" id="{1AF5BE41-98B2-C22D-1333-54A2C89EBB1F}"/>
              </a:ext>
            </a:extLst>
          </p:cNvPr>
          <p:cNvGraphicFramePr>
            <a:graphicFrameLocks noGrp="1"/>
          </p:cNvGraphicFramePr>
          <p:nvPr>
            <p:ph sz="quarter" idx="13"/>
            <p:extLst>
              <p:ext uri="{D42A27DB-BD31-4B8C-83A1-F6EECF244321}">
                <p14:modId xmlns:p14="http://schemas.microsoft.com/office/powerpoint/2010/main" val="3506623927"/>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465" name="Rectangle 19464">
            <a:extLst>
              <a:ext uri="{FF2B5EF4-FFF2-40B4-BE49-F238E27FC236}">
                <a16:creationId xmlns:a16="http://schemas.microsoft.com/office/drawing/2014/main" id="{21DA1EA8-6BFA-467A-91D1-DC4F961B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7" name="Titre 1">
            <a:extLst>
              <a:ext uri="{FF2B5EF4-FFF2-40B4-BE49-F238E27FC236}">
                <a16:creationId xmlns:a16="http://schemas.microsoft.com/office/drawing/2014/main" id="{DC17C2F4-6D48-659C-5582-87BB0F62AE0C}"/>
              </a:ext>
            </a:extLst>
          </p:cNvPr>
          <p:cNvSpPr>
            <a:spLocks noGrp="1" noChangeArrowheads="1"/>
          </p:cNvSpPr>
          <p:nvPr>
            <p:ph type="title"/>
          </p:nvPr>
        </p:nvSpPr>
        <p:spPr>
          <a:xfrm>
            <a:off x="480060" y="639704"/>
            <a:ext cx="2474684" cy="5577840"/>
          </a:xfrm>
        </p:spPr>
        <p:txBody>
          <a:bodyPr anchor="ctr">
            <a:normAutofit/>
          </a:bodyPr>
          <a:lstStyle/>
          <a:p>
            <a:pPr algn="ctr" eaLnBrk="1" hangingPunct="1"/>
            <a:r>
              <a:rPr lang="fr-FR" altLang="fr-FR" sz="2400" b="1">
                <a:latin typeface="Times New Roman" panose="02020603050405020304" pitchFamily="18" charset="0"/>
                <a:ea typeface="ＭＳ Ｐゴシック" panose="020B0600070205080204" pitchFamily="34" charset="-128"/>
                <a:cs typeface="Tunga" panose="020B0502040204020203" pitchFamily="34" charset="0"/>
              </a:rPr>
              <a:t>Symptômes d</a:t>
            </a:r>
            <a:r>
              <a:rPr lang="ja-JP" altLang="fr-FR" sz="2400" b="1">
                <a:latin typeface="Times New Roman" panose="02020603050405020304" pitchFamily="18" charset="0"/>
                <a:ea typeface="ＭＳ Ｐゴシック" panose="020B0600070205080204" pitchFamily="34" charset="-128"/>
                <a:cs typeface="Tunga" panose="020B0502040204020203" pitchFamily="34" charset="0"/>
              </a:rPr>
              <a:t>’</a:t>
            </a:r>
            <a:r>
              <a:rPr lang="fr-FR" altLang="ja-JP" sz="2400" b="1">
                <a:latin typeface="Times New Roman" panose="02020603050405020304" pitchFamily="18" charset="0"/>
                <a:ea typeface="ＭＳ Ｐゴシック" panose="020B0600070205080204" pitchFamily="34" charset="-128"/>
                <a:cs typeface="Tunga" panose="020B0502040204020203" pitchFamily="34" charset="0"/>
              </a:rPr>
              <a:t>hyperactivité</a:t>
            </a:r>
            <a:endParaRPr lang="fr-FR" altLang="fr-FR" sz="2400" b="1">
              <a:latin typeface="Times New Roman" panose="02020603050405020304" pitchFamily="18" charset="0"/>
              <a:ea typeface="ＭＳ Ｐゴシック" panose="020B0600070205080204" pitchFamily="34" charset="-128"/>
              <a:cs typeface="Tunga" panose="020B0502040204020203" pitchFamily="34" charset="0"/>
            </a:endParaRPr>
          </a:p>
        </p:txBody>
      </p:sp>
      <p:sp>
        <p:nvSpPr>
          <p:cNvPr id="19459" name="Espace réservé du pied de page 3">
            <a:extLst>
              <a:ext uri="{FF2B5EF4-FFF2-40B4-BE49-F238E27FC236}">
                <a16:creationId xmlns:a16="http://schemas.microsoft.com/office/drawing/2014/main" id="{ABDAB4F0-D8DF-0E95-51DE-0BD05015AF1A}"/>
              </a:ext>
            </a:extLst>
          </p:cNvPr>
          <p:cNvSpPr>
            <a:spLocks noGrp="1" noChangeArrowheads="1"/>
          </p:cNvSpPr>
          <p:nvPr>
            <p:ph type="ftr" sz="quarter" idx="15"/>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graphicFrame>
        <p:nvGraphicFramePr>
          <p:cNvPr id="19461" name="Espace réservé du contenu 2">
            <a:extLst>
              <a:ext uri="{FF2B5EF4-FFF2-40B4-BE49-F238E27FC236}">
                <a16:creationId xmlns:a16="http://schemas.microsoft.com/office/drawing/2014/main" id="{D307E57E-570D-0D04-DEA0-F9B60D1E0164}"/>
              </a:ext>
            </a:extLst>
          </p:cNvPr>
          <p:cNvGraphicFramePr>
            <a:graphicFrameLocks noGrp="1"/>
          </p:cNvGraphicFramePr>
          <p:nvPr>
            <p:ph sz="quarter" idx="13"/>
            <p:extLst>
              <p:ext uri="{D42A27DB-BD31-4B8C-83A1-F6EECF244321}">
                <p14:modId xmlns:p14="http://schemas.microsoft.com/office/powerpoint/2010/main" val="1666642755"/>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481" name="Titre 1">
            <a:extLst>
              <a:ext uri="{FF2B5EF4-FFF2-40B4-BE49-F238E27FC236}">
                <a16:creationId xmlns:a16="http://schemas.microsoft.com/office/drawing/2014/main" id="{AB60F448-D03D-B277-88DF-10AFB6F99C78}"/>
              </a:ext>
            </a:extLst>
          </p:cNvPr>
          <p:cNvSpPr>
            <a:spLocks noGrp="1" noChangeArrowheads="1"/>
          </p:cNvSpPr>
          <p:nvPr>
            <p:ph type="title"/>
          </p:nvPr>
        </p:nvSpPr>
        <p:spPr>
          <a:xfrm>
            <a:off x="1028700" y="685800"/>
            <a:ext cx="7200900" cy="1485900"/>
          </a:xfrm>
        </p:spPr>
        <p:txBody>
          <a:bodyPr>
            <a:normAutofit/>
          </a:bodyPr>
          <a:lstStyle/>
          <a:p>
            <a:pPr eaLnBrk="1" hangingPunct="1"/>
            <a:r>
              <a:rPr lang="fr-FR" altLang="fr-FR" b="1">
                <a:latin typeface="Times New Roman" panose="02020603050405020304" pitchFamily="18" charset="0"/>
                <a:ea typeface="ＭＳ Ｐゴシック" panose="020B0600070205080204" pitchFamily="34" charset="-128"/>
                <a:cs typeface="Tunga" panose="020B0502040204020203" pitchFamily="34" charset="0"/>
              </a:rPr>
              <a:t>Symptômes d</a:t>
            </a:r>
            <a:r>
              <a:rPr lang="ja-JP" altLang="fr-FR" b="1">
                <a:latin typeface="Times New Roman" panose="02020603050405020304" pitchFamily="18" charset="0"/>
                <a:ea typeface="ＭＳ Ｐゴシック" panose="020B0600070205080204" pitchFamily="34" charset="-128"/>
                <a:cs typeface="Tunga" panose="020B0502040204020203" pitchFamily="34" charset="0"/>
              </a:rPr>
              <a:t>’</a:t>
            </a:r>
            <a:r>
              <a:rPr lang="fr-FR" altLang="ja-JP" b="1">
                <a:latin typeface="Times New Roman" panose="02020603050405020304" pitchFamily="18" charset="0"/>
                <a:ea typeface="ＭＳ Ｐゴシック" panose="020B0600070205080204" pitchFamily="34" charset="-128"/>
                <a:cs typeface="Tunga" panose="020B0502040204020203" pitchFamily="34" charset="0"/>
              </a:rPr>
              <a:t>impulsivité</a:t>
            </a:r>
            <a:endParaRPr lang="fr-FR" altLang="fr-FR" b="1">
              <a:latin typeface="Times New Roman" panose="02020603050405020304" pitchFamily="18" charset="0"/>
              <a:ea typeface="ＭＳ Ｐゴシック" panose="020B0600070205080204" pitchFamily="34" charset="-128"/>
              <a:cs typeface="Tunga" panose="020B0502040204020203" pitchFamily="34" charset="0"/>
            </a:endParaRPr>
          </a:p>
        </p:txBody>
      </p:sp>
      <p:sp>
        <p:nvSpPr>
          <p:cNvPr id="20483" name="Espace réservé du pied de page 3">
            <a:extLst>
              <a:ext uri="{FF2B5EF4-FFF2-40B4-BE49-F238E27FC236}">
                <a16:creationId xmlns:a16="http://schemas.microsoft.com/office/drawing/2014/main" id="{74AEE62F-3215-5D14-465F-8A60835E54F1}"/>
              </a:ext>
            </a:extLst>
          </p:cNvPr>
          <p:cNvSpPr>
            <a:spLocks noGrp="1" noChangeArrowheads="1"/>
          </p:cNvSpPr>
          <p:nvPr>
            <p:ph type="ftr" sz="quarter" idx="15"/>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graphicFrame>
        <p:nvGraphicFramePr>
          <p:cNvPr id="20485" name="Espace réservé du contenu 2">
            <a:extLst>
              <a:ext uri="{FF2B5EF4-FFF2-40B4-BE49-F238E27FC236}">
                <a16:creationId xmlns:a16="http://schemas.microsoft.com/office/drawing/2014/main" id="{49FBA1D8-5850-5F2D-38D6-FAD0DD69AD94}"/>
              </a:ext>
            </a:extLst>
          </p:cNvPr>
          <p:cNvGraphicFramePr>
            <a:graphicFrameLocks noGrp="1"/>
          </p:cNvGraphicFramePr>
          <p:nvPr>
            <p:ph sz="quarter" idx="13"/>
            <p:extLst>
              <p:ext uri="{D42A27DB-BD31-4B8C-83A1-F6EECF244321}">
                <p14:modId xmlns:p14="http://schemas.microsoft.com/office/powerpoint/2010/main" val="4040377675"/>
              </p:ext>
            </p:extLst>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CDAEBAD-F3BE-433C-BEE5-D8EB4DF7BF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3" name="Freeform 6">
              <a:extLst>
                <a:ext uri="{FF2B5EF4-FFF2-40B4-BE49-F238E27FC236}">
                  <a16:creationId xmlns:a16="http://schemas.microsoft.com/office/drawing/2014/main" id="{0A3957AE-A940-4E68-87B4-0E45E7C91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FR"/>
            </a:p>
          </p:txBody>
        </p:sp>
        <p:sp>
          <p:nvSpPr>
            <p:cNvPr id="14" name="Freeform 6">
              <a:extLst>
                <a:ext uri="{FF2B5EF4-FFF2-40B4-BE49-F238E27FC236}">
                  <a16:creationId xmlns:a16="http://schemas.microsoft.com/office/drawing/2014/main" id="{8760C852-3FFF-4139-9954-94B7B67885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FR"/>
            </a:p>
          </p:txBody>
        </p:sp>
      </p:grpSp>
      <p:pic>
        <p:nvPicPr>
          <p:cNvPr id="8" name="Picture 7">
            <a:extLst>
              <a:ext uri="{FF2B5EF4-FFF2-40B4-BE49-F238E27FC236}">
                <a16:creationId xmlns:a16="http://schemas.microsoft.com/office/drawing/2014/main" id="{292B561C-74BE-C4FB-AFC5-186F3B55B01B}"/>
              </a:ext>
            </a:extLst>
          </p:cNvPr>
          <p:cNvPicPr>
            <a:picLocks noChangeAspect="1"/>
          </p:cNvPicPr>
          <p:nvPr/>
        </p:nvPicPr>
        <p:blipFill rotWithShape="1">
          <a:blip r:embed="rId2"/>
          <a:srcRect l="11346" r="22001" b="1"/>
          <a:stretch/>
        </p:blipFill>
        <p:spPr>
          <a:xfrm>
            <a:off x="20" y="10"/>
            <a:ext cx="9143980" cy="6859300"/>
          </a:xfrm>
          <a:prstGeom prst="rect">
            <a:avLst/>
          </a:prstGeom>
        </p:spPr>
      </p:pic>
      <p:sp>
        <p:nvSpPr>
          <p:cNvPr id="16" name="Rectangle 15">
            <a:extLst>
              <a:ext uri="{FF2B5EF4-FFF2-40B4-BE49-F238E27FC236}">
                <a16:creationId xmlns:a16="http://schemas.microsoft.com/office/drawing/2014/main" id="{6A3CE357-085C-4A92-B449-FE002B321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678B98E6-A6AE-4D5B-9E5F-618717448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FR"/>
          </a:p>
        </p:txBody>
      </p:sp>
      <p:sp>
        <p:nvSpPr>
          <p:cNvPr id="20" name="Freeform 6">
            <a:extLst>
              <a:ext uri="{FF2B5EF4-FFF2-40B4-BE49-F238E27FC236}">
                <a16:creationId xmlns:a16="http://schemas.microsoft.com/office/drawing/2014/main" id="{2DF66964-FD6C-411A-B66E-0EAE1C782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FR"/>
          </a:p>
        </p:txBody>
      </p:sp>
      <p:sp>
        <p:nvSpPr>
          <p:cNvPr id="5" name="Titre 4">
            <a:extLst>
              <a:ext uri="{FF2B5EF4-FFF2-40B4-BE49-F238E27FC236}">
                <a16:creationId xmlns:a16="http://schemas.microsoft.com/office/drawing/2014/main" id="{F205D64B-890B-6BED-BD85-4009270A5928}"/>
              </a:ext>
            </a:extLst>
          </p:cNvPr>
          <p:cNvSpPr>
            <a:spLocks noGrp="1"/>
          </p:cNvSpPr>
          <p:nvPr>
            <p:ph type="title"/>
          </p:nvPr>
        </p:nvSpPr>
        <p:spPr>
          <a:xfrm>
            <a:off x="1436346" y="1788454"/>
            <a:ext cx="6270921" cy="2098226"/>
          </a:xfrm>
        </p:spPr>
        <p:txBody>
          <a:bodyPr vert="horz" lIns="91440" tIns="45720" rIns="91440" bIns="45720" rtlCol="0" anchor="b">
            <a:normAutofit/>
          </a:bodyPr>
          <a:lstStyle/>
          <a:p>
            <a:pPr algn="ctr" defTabSz="914400" eaLnBrk="1" hangingPunct="1"/>
            <a:r>
              <a:rPr lang="en-US" sz="7200">
                <a:solidFill>
                  <a:schemeClr val="tx2"/>
                </a:solidFill>
              </a:rPr>
              <a:t>DEMARCHE DIAGNOSTIQUE</a:t>
            </a:r>
          </a:p>
        </p:txBody>
      </p:sp>
      <p:sp>
        <p:nvSpPr>
          <p:cNvPr id="6" name="Espace réservé du texte 5">
            <a:extLst>
              <a:ext uri="{FF2B5EF4-FFF2-40B4-BE49-F238E27FC236}">
                <a16:creationId xmlns:a16="http://schemas.microsoft.com/office/drawing/2014/main" id="{47C7008B-1659-0E69-0226-38FC190B93F3}"/>
              </a:ext>
            </a:extLst>
          </p:cNvPr>
          <p:cNvSpPr>
            <a:spLocks noGrp="1"/>
          </p:cNvSpPr>
          <p:nvPr>
            <p:ph type="body" idx="1"/>
          </p:nvPr>
        </p:nvSpPr>
        <p:spPr>
          <a:xfrm>
            <a:off x="2009929" y="3956279"/>
            <a:ext cx="5123755" cy="1086237"/>
          </a:xfrm>
        </p:spPr>
        <p:txBody>
          <a:bodyPr vert="horz" lIns="91440" tIns="45720" rIns="91440" bIns="45720" rtlCol="0">
            <a:normAutofit/>
          </a:bodyPr>
          <a:lstStyle/>
          <a:p>
            <a:pPr algn="ctr" defTabSz="914400" eaLnBrk="1" hangingPunct="1"/>
            <a:endParaRPr lang="en-US" sz="2300"/>
          </a:p>
        </p:txBody>
      </p:sp>
      <p:sp>
        <p:nvSpPr>
          <p:cNvPr id="4" name="Espace réservé du pied de page 3">
            <a:extLst>
              <a:ext uri="{FF2B5EF4-FFF2-40B4-BE49-F238E27FC236}">
                <a16:creationId xmlns:a16="http://schemas.microsoft.com/office/drawing/2014/main" id="{138BB21E-AE06-01AD-4BB5-2BB930D0A120}"/>
              </a:ext>
            </a:extLst>
          </p:cNvPr>
          <p:cNvSpPr>
            <a:spLocks noGrp="1"/>
          </p:cNvSpPr>
          <p:nvPr>
            <p:ph type="ftr" sz="quarter" idx="11"/>
          </p:nvPr>
        </p:nvSpPr>
        <p:spPr>
          <a:xfrm>
            <a:off x="1938040" y="6453386"/>
            <a:ext cx="5267533" cy="404614"/>
          </a:xfrm>
        </p:spPr>
        <p:txBody>
          <a:bodyPr vert="horz" lIns="91440" tIns="45720" rIns="91440" bIns="45720" rtlCol="0" anchor="ctr">
            <a:normAutofit/>
          </a:bodyPr>
          <a:lstStyle/>
          <a:p>
            <a:pPr>
              <a:spcAft>
                <a:spcPts val="600"/>
              </a:spcAft>
              <a:defRPr/>
            </a:pPr>
            <a:endParaRPr lang="en-US" sz="1200" kern="1200" baseline="0" dirty="0">
              <a:solidFill>
                <a:schemeClr val="tx2"/>
              </a:solidFill>
              <a:latin typeface="+mn-lt"/>
              <a:ea typeface="+mn-ea"/>
              <a:cs typeface="+mn-cs"/>
            </a:endParaRPr>
          </a:p>
        </p:txBody>
      </p:sp>
    </p:spTree>
    <p:extLst>
      <p:ext uri="{BB962C8B-B14F-4D97-AF65-F5344CB8AC3E}">
        <p14:creationId xmlns:p14="http://schemas.microsoft.com/office/powerpoint/2010/main" val="4034578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93" name="Rectangle 16392">
            <a:extLst>
              <a:ext uri="{FF2B5EF4-FFF2-40B4-BE49-F238E27FC236}">
                <a16:creationId xmlns:a16="http://schemas.microsoft.com/office/drawing/2014/main" id="{9F024D02-87BB-4538-BB35-BD297D94E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Titre 1">
            <a:extLst>
              <a:ext uri="{FF2B5EF4-FFF2-40B4-BE49-F238E27FC236}">
                <a16:creationId xmlns:a16="http://schemas.microsoft.com/office/drawing/2014/main" id="{E30B25FC-E3CD-2A1B-201D-CA6C6BEDECC4}"/>
              </a:ext>
            </a:extLst>
          </p:cNvPr>
          <p:cNvSpPr>
            <a:spLocks noGrp="1" noChangeArrowheads="1"/>
          </p:cNvSpPr>
          <p:nvPr>
            <p:ph type="title"/>
          </p:nvPr>
        </p:nvSpPr>
        <p:spPr>
          <a:xfrm>
            <a:off x="3825618" y="685800"/>
            <a:ext cx="4632582" cy="1485900"/>
          </a:xfrm>
        </p:spPr>
        <p:txBody>
          <a:bodyPr>
            <a:normAutofit/>
          </a:bodyPr>
          <a:lstStyle/>
          <a:p>
            <a:pPr eaLnBrk="1" hangingPunct="1"/>
            <a:r>
              <a:rPr lang="fr-FR" altLang="fr-FR"/>
              <a:t>Démarche Diagnostique</a:t>
            </a:r>
          </a:p>
        </p:txBody>
      </p:sp>
      <p:pic>
        <p:nvPicPr>
          <p:cNvPr id="16389" name="Picture 16388" descr="Bureau avec stéthoscope et un clavier d’ordinateur">
            <a:extLst>
              <a:ext uri="{FF2B5EF4-FFF2-40B4-BE49-F238E27FC236}">
                <a16:creationId xmlns:a16="http://schemas.microsoft.com/office/drawing/2014/main" id="{15237F4C-28D4-C779-ABDE-E24D2F75DFFD}"/>
              </a:ext>
            </a:extLst>
          </p:cNvPr>
          <p:cNvPicPr>
            <a:picLocks noChangeAspect="1"/>
          </p:cNvPicPr>
          <p:nvPr/>
        </p:nvPicPr>
        <p:blipFill rotWithShape="1">
          <a:blip r:embed="rId2"/>
          <a:srcRect l="61513" r="6561" b="-1"/>
          <a:stretch/>
        </p:blipFill>
        <p:spPr>
          <a:xfrm>
            <a:off x="20" y="10"/>
            <a:ext cx="3280138" cy="6857990"/>
          </a:xfrm>
          <a:prstGeom prst="rect">
            <a:avLst/>
          </a:prstGeom>
        </p:spPr>
      </p:pic>
      <p:sp>
        <p:nvSpPr>
          <p:cNvPr id="16395" name="Rectangle 16394">
            <a:extLst>
              <a:ext uri="{FF2B5EF4-FFF2-40B4-BE49-F238E27FC236}">
                <a16:creationId xmlns:a16="http://schemas.microsoft.com/office/drawing/2014/main" id="{673DA661-0AB2-4196-A6A3-7A92321CC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3E3A8D6B-F0DE-5840-61B8-5FD5739FB176}"/>
              </a:ext>
            </a:extLst>
          </p:cNvPr>
          <p:cNvSpPr>
            <a:spLocks noGrp="1"/>
          </p:cNvSpPr>
          <p:nvPr>
            <p:ph idx="1"/>
          </p:nvPr>
        </p:nvSpPr>
        <p:spPr>
          <a:xfrm>
            <a:off x="3825618" y="2286000"/>
            <a:ext cx="4632582" cy="3581400"/>
          </a:xfrm>
        </p:spPr>
        <p:txBody>
          <a:bodyPr rtlCol="0">
            <a:normAutofit/>
          </a:bodyPr>
          <a:lstStyle/>
          <a:p>
            <a:pPr marL="457200" indent="-457200" eaLnBrk="1" fontAlgn="auto" hangingPunct="1">
              <a:buFont typeface="Franklin Gothic Book" panose="020B0503020102020204" pitchFamily="34" charset="0"/>
              <a:buAutoNum type="arabicParenR"/>
              <a:defRPr/>
            </a:pPr>
            <a:r>
              <a:rPr lang="fr-FR" sz="1400" b="1"/>
              <a:t>des symptômes hyperactifs-impulsifs et/ou inattentifs soient présents depuis au moins 6 mois à un niveau inapproprié par rapport au développement ;</a:t>
            </a:r>
          </a:p>
          <a:p>
            <a:pPr marL="457200" indent="-457200" eaLnBrk="1" fontAlgn="auto" hangingPunct="1">
              <a:buFont typeface="Franklin Gothic Book" panose="020B0503020102020204" pitchFamily="34" charset="0"/>
              <a:buAutoNum type="arabicParenR"/>
              <a:defRPr/>
            </a:pPr>
            <a:r>
              <a:rPr lang="fr-FR" sz="1400" b="1"/>
              <a:t>les symptômes se manifestent dans différents milieux (par ex., à la maison et à l’école) ;</a:t>
            </a:r>
          </a:p>
          <a:p>
            <a:pPr marL="457200" indent="-457200" eaLnBrk="1" fontAlgn="auto" hangingPunct="1">
              <a:buFont typeface="Franklin Gothic Book" panose="020B0503020102020204" pitchFamily="34" charset="0"/>
              <a:buAutoNum type="arabicParenR"/>
              <a:defRPr/>
            </a:pPr>
            <a:r>
              <a:rPr lang="fr-FR" sz="1400" b="1"/>
              <a:t>les symptômes entraînent une forme de handicap dans la vie ;</a:t>
            </a:r>
          </a:p>
          <a:p>
            <a:pPr marL="457200" indent="-457200" eaLnBrk="1" fontAlgn="auto" hangingPunct="1">
              <a:buFont typeface="Franklin Gothic Book" panose="020B0503020102020204" pitchFamily="34" charset="0"/>
              <a:buAutoNum type="arabicParenR"/>
              <a:defRPr/>
            </a:pPr>
            <a:r>
              <a:rPr lang="fr-FR" sz="1400" b="1"/>
              <a:t>certains des symptômes et des handicaps se soient manifestés déjà durant la petite ou la moyenne enfance ;</a:t>
            </a:r>
          </a:p>
          <a:p>
            <a:pPr marL="457200" indent="-457200" eaLnBrk="1" fontAlgn="auto" hangingPunct="1">
              <a:buFont typeface="Franklin Gothic Book" panose="020B0503020102020204" pitchFamily="34" charset="0"/>
              <a:buAutoNum type="arabicParenR"/>
              <a:defRPr/>
            </a:pPr>
            <a:r>
              <a:rPr lang="fr-FR" sz="1400" b="1"/>
              <a:t>aucun autre trouble n’explique mieux les symptômes. </a:t>
            </a:r>
          </a:p>
          <a:p>
            <a:pPr marL="384048" indent="-384048" eaLnBrk="1" fontAlgn="auto" hangingPunct="1">
              <a:defRPr/>
            </a:pPr>
            <a:endParaRPr lang="fr-FR" sz="1400"/>
          </a:p>
        </p:txBody>
      </p:sp>
      <p:sp>
        <p:nvSpPr>
          <p:cNvPr id="16387" name="Espace réservé du pied de page 3">
            <a:extLst>
              <a:ext uri="{FF2B5EF4-FFF2-40B4-BE49-F238E27FC236}">
                <a16:creationId xmlns:a16="http://schemas.microsoft.com/office/drawing/2014/main" id="{5E81BF19-A0AD-BE28-2927-953ACAA6D417}"/>
              </a:ext>
            </a:extLst>
          </p:cNvPr>
          <p:cNvSpPr>
            <a:spLocks noGrp="1" noChangeArrowheads="1"/>
          </p:cNvSpPr>
          <p:nvPr>
            <p:ph type="ftr" sz="quarter" idx="11"/>
          </p:nvPr>
        </p:nvSpPr>
        <p:spPr bwMode="auto">
          <a:xfrm>
            <a:off x="3825618" y="6453386"/>
            <a:ext cx="3055177"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ts val="600"/>
              </a:spcAft>
            </a:pPr>
            <a:endParaRPr lang="fr-FR" altLang="fr-FR" dirty="0"/>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45" name="Rectangle 18444">
            <a:extLst>
              <a:ext uri="{FF2B5EF4-FFF2-40B4-BE49-F238E27FC236}">
                <a16:creationId xmlns:a16="http://schemas.microsoft.com/office/drawing/2014/main" id="{29474F7A-C90E-4979-90EB-8783E10DF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3" name="Titre 1">
            <a:extLst>
              <a:ext uri="{FF2B5EF4-FFF2-40B4-BE49-F238E27FC236}">
                <a16:creationId xmlns:a16="http://schemas.microsoft.com/office/drawing/2014/main" id="{3378A837-7786-91F4-7689-661F9ACBC7F0}"/>
              </a:ext>
            </a:extLst>
          </p:cNvPr>
          <p:cNvSpPr>
            <a:spLocks noGrp="1" noChangeArrowheads="1"/>
          </p:cNvSpPr>
          <p:nvPr>
            <p:ph type="title"/>
          </p:nvPr>
        </p:nvSpPr>
        <p:spPr>
          <a:xfrm>
            <a:off x="3825618" y="685800"/>
            <a:ext cx="4632582" cy="1485900"/>
          </a:xfrm>
        </p:spPr>
        <p:txBody>
          <a:bodyPr>
            <a:normAutofit/>
          </a:bodyPr>
          <a:lstStyle/>
          <a:p>
            <a:pPr eaLnBrk="1" hangingPunct="1"/>
            <a:r>
              <a:rPr lang="fr-FR" altLang="fr-FR"/>
              <a:t>Recueil et analyse des données</a:t>
            </a:r>
          </a:p>
        </p:txBody>
      </p:sp>
      <p:pic>
        <p:nvPicPr>
          <p:cNvPr id="18446" name="Picture 18436" descr="Bureau avec stéthoscope et un clavier d’ordinateur">
            <a:extLst>
              <a:ext uri="{FF2B5EF4-FFF2-40B4-BE49-F238E27FC236}">
                <a16:creationId xmlns:a16="http://schemas.microsoft.com/office/drawing/2014/main" id="{A73236BD-9D9F-CA70-9433-DAADAD5130EA}"/>
              </a:ext>
            </a:extLst>
          </p:cNvPr>
          <p:cNvPicPr>
            <a:picLocks noChangeAspect="1"/>
          </p:cNvPicPr>
          <p:nvPr/>
        </p:nvPicPr>
        <p:blipFill rotWithShape="1">
          <a:blip r:embed="rId2"/>
          <a:srcRect l="61513" r="6561" b="-1"/>
          <a:stretch/>
        </p:blipFill>
        <p:spPr>
          <a:xfrm>
            <a:off x="20" y="10"/>
            <a:ext cx="3280138" cy="6857990"/>
          </a:xfrm>
          <a:prstGeom prst="rect">
            <a:avLst/>
          </a:prstGeom>
        </p:spPr>
      </p:pic>
      <p:sp>
        <p:nvSpPr>
          <p:cNvPr id="18447" name="Rectangle 18446">
            <a:extLst>
              <a:ext uri="{FF2B5EF4-FFF2-40B4-BE49-F238E27FC236}">
                <a16:creationId xmlns:a16="http://schemas.microsoft.com/office/drawing/2014/main" id="{B89F1C51-9A32-41EF-A4FB-15FDD4142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0158"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40034C26-24DD-6DF9-A235-E16AC692157D}"/>
              </a:ext>
            </a:extLst>
          </p:cNvPr>
          <p:cNvSpPr>
            <a:spLocks noGrp="1"/>
          </p:cNvSpPr>
          <p:nvPr>
            <p:ph idx="1"/>
          </p:nvPr>
        </p:nvSpPr>
        <p:spPr>
          <a:xfrm>
            <a:off x="3825618" y="2286000"/>
            <a:ext cx="4632582" cy="3581400"/>
          </a:xfrm>
        </p:spPr>
        <p:txBody>
          <a:bodyPr rtlCol="0">
            <a:normAutofit/>
          </a:bodyPr>
          <a:lstStyle/>
          <a:p>
            <a:pPr marL="384048" indent="-384048" eaLnBrk="1" fontAlgn="auto" hangingPunct="1">
              <a:defRPr/>
            </a:pPr>
            <a:r>
              <a:rPr lang="fr-FR" sz="1300" b="1">
                <a:hlinkClick r:id="rId3"/>
              </a:rPr>
              <a:t>L’entretien avec les parents</a:t>
            </a:r>
            <a:r>
              <a:rPr lang="fr-FR" sz="1300"/>
              <a:t> : leurs plaintes et les symptômes décrits permettent d’orienter la suite des investigations diagnostiques.</a:t>
            </a:r>
          </a:p>
          <a:p>
            <a:pPr marL="384048" indent="-384048" eaLnBrk="1" fontAlgn="auto" hangingPunct="1">
              <a:defRPr/>
            </a:pPr>
            <a:r>
              <a:rPr lang="fr-FR" sz="1300" b="1"/>
              <a:t>L’entretien avec l’enfant</a:t>
            </a:r>
            <a:r>
              <a:rPr lang="fr-FR" sz="1300"/>
              <a:t> : la description des symptômes du TDAH peut être difficile par l’enfant. Il peut mieux décrire les symptômes d’anxiété ou de dépression qui peuvent être associés au TDAH.</a:t>
            </a:r>
          </a:p>
          <a:p>
            <a:pPr marL="384048" indent="-384048" eaLnBrk="1" fontAlgn="auto" hangingPunct="1">
              <a:defRPr/>
            </a:pPr>
            <a:r>
              <a:rPr lang="fr-FR" sz="1300" b="1"/>
              <a:t>L’observation clinique</a:t>
            </a:r>
            <a:r>
              <a:rPr lang="fr-FR" sz="1300"/>
              <a:t> : il importe de savoir que les symptômes sont souvent atténués durant la consultation. Le recueil de l’</a:t>
            </a:r>
            <a:r>
              <a:rPr lang="fr-FR" sz="1300" err="1"/>
              <a:t>oberservation</a:t>
            </a:r>
            <a:r>
              <a:rPr lang="fr-FR" sz="1300"/>
              <a:t> du comportement du patient dans des situations naturelles et variées (maison, école, loisirs) est souhaitable.</a:t>
            </a:r>
          </a:p>
          <a:p>
            <a:pPr marL="384048" indent="-384048" eaLnBrk="1" fontAlgn="auto" hangingPunct="1">
              <a:defRPr/>
            </a:pPr>
            <a:r>
              <a:rPr lang="fr-FR" sz="1300" b="1"/>
              <a:t>Informations des tiers</a:t>
            </a:r>
            <a:r>
              <a:rPr lang="fr-FR" sz="1300"/>
              <a:t> : Carnet de santé, </a:t>
            </a:r>
            <a:r>
              <a:rPr lang="fr-FR" sz="1300" err="1"/>
              <a:t>compte-rendus</a:t>
            </a:r>
            <a:r>
              <a:rPr lang="fr-FR" sz="1300"/>
              <a:t> d’examens du médecin traitant, du médecin et psychologue scolaire.</a:t>
            </a:r>
          </a:p>
          <a:p>
            <a:pPr marL="384048" indent="-384048" eaLnBrk="1" fontAlgn="auto" hangingPunct="1">
              <a:defRPr/>
            </a:pPr>
            <a:endParaRPr lang="fr-FR" sz="1300"/>
          </a:p>
        </p:txBody>
      </p:sp>
      <p:sp>
        <p:nvSpPr>
          <p:cNvPr id="18435" name="Espace réservé du pied de page 3">
            <a:extLst>
              <a:ext uri="{FF2B5EF4-FFF2-40B4-BE49-F238E27FC236}">
                <a16:creationId xmlns:a16="http://schemas.microsoft.com/office/drawing/2014/main" id="{76373C39-B161-4D62-51A6-67418337E050}"/>
              </a:ext>
            </a:extLst>
          </p:cNvPr>
          <p:cNvSpPr>
            <a:spLocks noGrp="1" noChangeArrowheads="1"/>
          </p:cNvSpPr>
          <p:nvPr>
            <p:ph type="ftr" sz="quarter" idx="11"/>
          </p:nvPr>
        </p:nvSpPr>
        <p:spPr bwMode="auto">
          <a:xfrm>
            <a:off x="3825618" y="6453386"/>
            <a:ext cx="3055177"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ts val="600"/>
              </a:spcAft>
            </a:pPr>
            <a:endParaRPr lang="fr-FR" alt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65" name="Rectangle 19464">
            <a:extLst>
              <a:ext uri="{FF2B5EF4-FFF2-40B4-BE49-F238E27FC236}">
                <a16:creationId xmlns:a16="http://schemas.microsoft.com/office/drawing/2014/main" id="{7A6B2BD0-6218-4302-BB21-D0B4F0167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7" name="Titre 1">
            <a:extLst>
              <a:ext uri="{FF2B5EF4-FFF2-40B4-BE49-F238E27FC236}">
                <a16:creationId xmlns:a16="http://schemas.microsoft.com/office/drawing/2014/main" id="{F47787F0-9252-0AF1-3269-0F80324E1866}"/>
              </a:ext>
            </a:extLst>
          </p:cNvPr>
          <p:cNvSpPr>
            <a:spLocks noGrp="1" noChangeArrowheads="1"/>
          </p:cNvSpPr>
          <p:nvPr>
            <p:ph type="title"/>
          </p:nvPr>
        </p:nvSpPr>
        <p:spPr>
          <a:xfrm>
            <a:off x="588557" y="685800"/>
            <a:ext cx="4345106" cy="1485900"/>
          </a:xfrm>
        </p:spPr>
        <p:txBody>
          <a:bodyPr>
            <a:normAutofit/>
          </a:bodyPr>
          <a:lstStyle/>
          <a:p>
            <a:pPr eaLnBrk="1" hangingPunct="1"/>
            <a:r>
              <a:rPr lang="fr-FR" altLang="fr-FR" sz="4100"/>
              <a:t>Recueil et analyse des données</a:t>
            </a:r>
          </a:p>
        </p:txBody>
      </p:sp>
      <p:sp>
        <p:nvSpPr>
          <p:cNvPr id="3" name="Espace réservé du contenu 2">
            <a:extLst>
              <a:ext uri="{FF2B5EF4-FFF2-40B4-BE49-F238E27FC236}">
                <a16:creationId xmlns:a16="http://schemas.microsoft.com/office/drawing/2014/main" id="{1D18C6E5-AA59-4BC6-A3D5-289A11A35CB0}"/>
              </a:ext>
            </a:extLst>
          </p:cNvPr>
          <p:cNvSpPr>
            <a:spLocks noGrp="1"/>
          </p:cNvSpPr>
          <p:nvPr>
            <p:ph idx="1"/>
          </p:nvPr>
        </p:nvSpPr>
        <p:spPr>
          <a:xfrm>
            <a:off x="588557" y="2286000"/>
            <a:ext cx="4345106" cy="3581400"/>
          </a:xfrm>
        </p:spPr>
        <p:txBody>
          <a:bodyPr rtlCol="0">
            <a:normAutofit/>
          </a:bodyPr>
          <a:lstStyle/>
          <a:p>
            <a:pPr marL="384048" indent="-384048" eaLnBrk="1" fontAlgn="auto" hangingPunct="1">
              <a:defRPr/>
            </a:pPr>
            <a:r>
              <a:rPr lang="fr-FR" sz="1300" b="1"/>
              <a:t>Questionnaires</a:t>
            </a:r>
            <a:r>
              <a:rPr lang="fr-FR" sz="1300"/>
              <a:t> : pour les parents - enfants - enseignants (Echelles de </a:t>
            </a:r>
            <a:r>
              <a:rPr lang="fr-FR" sz="1300" err="1"/>
              <a:t>Conners</a:t>
            </a:r>
            <a:r>
              <a:rPr lang="fr-FR" sz="1300"/>
              <a:t>, par exemple). Il faut noter qu’ils ne sont absolument pas suffisants pour établir un diagnostic, mais peuvent être utiles pour suivre l’évolution de la sévérité du trouble.</a:t>
            </a:r>
          </a:p>
          <a:p>
            <a:pPr marL="384048" indent="-384048" eaLnBrk="1" fontAlgn="auto" hangingPunct="1">
              <a:defRPr/>
            </a:pPr>
            <a:r>
              <a:rPr lang="fr-FR" sz="1300" b="1"/>
              <a:t>L’examen médical</a:t>
            </a:r>
            <a:r>
              <a:rPr lang="fr-FR" sz="1300"/>
              <a:t> : il permet le dépistage de certains troubles associés ainsi que l’indication des examens paracliniques que le praticien estimera nécessaires, selon l’état physique du patient.</a:t>
            </a:r>
          </a:p>
          <a:p>
            <a:pPr marL="384048" indent="-384048" eaLnBrk="1" fontAlgn="auto" hangingPunct="1">
              <a:defRPr/>
            </a:pPr>
            <a:r>
              <a:rPr lang="fr-FR" sz="1300" b="1"/>
              <a:t>L’évaluation psychologique ou neuropsychologique</a:t>
            </a:r>
            <a:r>
              <a:rPr lang="fr-FR" sz="1300"/>
              <a:t> : les tests ne permettent pas un diagnostic du TDAH. Il n‘existe pas de profil psychométrique spécifique à ce trouble. Néanmoins, l’analyse de la distribution des scores à certains subtests permet la mise en évidence de troubles de l’attention, ce qui peut représenter un signe d’appel majeur.</a:t>
            </a:r>
          </a:p>
          <a:p>
            <a:pPr marL="384048" indent="-384048" eaLnBrk="1" fontAlgn="auto" hangingPunct="1">
              <a:defRPr/>
            </a:pPr>
            <a:endParaRPr lang="fr-FR" sz="1300"/>
          </a:p>
        </p:txBody>
      </p:sp>
      <p:sp>
        <p:nvSpPr>
          <p:cNvPr id="19459" name="Espace réservé du pied de page 3">
            <a:extLst>
              <a:ext uri="{FF2B5EF4-FFF2-40B4-BE49-F238E27FC236}">
                <a16:creationId xmlns:a16="http://schemas.microsoft.com/office/drawing/2014/main" id="{54774D50-257B-5680-52B2-4111D9122608}"/>
              </a:ext>
            </a:extLst>
          </p:cNvPr>
          <p:cNvSpPr>
            <a:spLocks noGrp="1" noChangeArrowheads="1"/>
          </p:cNvSpPr>
          <p:nvPr>
            <p:ph type="ftr" sz="quarter" idx="11"/>
          </p:nvPr>
        </p:nvSpPr>
        <p:spPr bwMode="auto">
          <a:xfrm>
            <a:off x="2170173" y="6453386"/>
            <a:ext cx="3146544"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ts val="600"/>
              </a:spcAft>
            </a:pPr>
            <a:endParaRPr lang="fr-FR" altLang="fr-FR" dirty="0"/>
          </a:p>
        </p:txBody>
      </p:sp>
      <p:sp>
        <p:nvSpPr>
          <p:cNvPr id="19467" name="Rectangle 19466">
            <a:extLst>
              <a:ext uri="{FF2B5EF4-FFF2-40B4-BE49-F238E27FC236}">
                <a16:creationId xmlns:a16="http://schemas.microsoft.com/office/drawing/2014/main" id="{2B896A9E-1B11-4721-85DF-7049F8037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19461" name="Picture 19460" descr="Bureau avec stéthoscope et un clavier d’ordinateur">
            <a:extLst>
              <a:ext uri="{FF2B5EF4-FFF2-40B4-BE49-F238E27FC236}">
                <a16:creationId xmlns:a16="http://schemas.microsoft.com/office/drawing/2014/main" id="{92D5A7BF-4CC0-0DA3-3606-C76CCF1ACFD4}"/>
              </a:ext>
            </a:extLst>
          </p:cNvPr>
          <p:cNvPicPr>
            <a:picLocks noChangeAspect="1"/>
          </p:cNvPicPr>
          <p:nvPr/>
        </p:nvPicPr>
        <p:blipFill rotWithShape="1">
          <a:blip r:embed="rId2"/>
          <a:srcRect l="60678" r="5726" b="-1"/>
          <a:stretch/>
        </p:blipFill>
        <p:spPr>
          <a:xfrm>
            <a:off x="5692390" y="10"/>
            <a:ext cx="3451610" cy="68579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488" name="Rectangle 2048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397764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0481" name="Titre 1">
            <a:extLst>
              <a:ext uri="{FF2B5EF4-FFF2-40B4-BE49-F238E27FC236}">
                <a16:creationId xmlns:a16="http://schemas.microsoft.com/office/drawing/2014/main" id="{58E65BAD-1FBF-8FDD-AC46-C82B984673A8}"/>
              </a:ext>
            </a:extLst>
          </p:cNvPr>
          <p:cNvSpPr>
            <a:spLocks noGrp="1" noChangeArrowheads="1"/>
          </p:cNvSpPr>
          <p:nvPr>
            <p:ph type="title"/>
          </p:nvPr>
        </p:nvSpPr>
        <p:spPr>
          <a:xfrm>
            <a:off x="480060" y="791570"/>
            <a:ext cx="3014130" cy="5262390"/>
          </a:xfrm>
        </p:spPr>
        <p:txBody>
          <a:bodyPr anchor="ctr">
            <a:normAutofit/>
          </a:bodyPr>
          <a:lstStyle/>
          <a:p>
            <a:pPr algn="r" eaLnBrk="1" hangingPunct="1"/>
            <a:r>
              <a:rPr lang="fr-FR" altLang="fr-FR" sz="4200">
                <a:solidFill>
                  <a:schemeClr val="bg2"/>
                </a:solidFill>
              </a:rPr>
              <a:t>Recueil et analyse des données</a:t>
            </a:r>
          </a:p>
        </p:txBody>
      </p:sp>
      <p:sp>
        <p:nvSpPr>
          <p:cNvPr id="20490" name="Rectangle 2048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7640" y="376"/>
            <a:ext cx="17145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 name="Espace réservé du contenu 2">
            <a:extLst>
              <a:ext uri="{FF2B5EF4-FFF2-40B4-BE49-F238E27FC236}">
                <a16:creationId xmlns:a16="http://schemas.microsoft.com/office/drawing/2014/main" id="{84EAF337-5208-DC8A-94B2-C9641C797472}"/>
              </a:ext>
            </a:extLst>
          </p:cNvPr>
          <p:cNvSpPr>
            <a:spLocks noGrp="1"/>
          </p:cNvSpPr>
          <p:nvPr>
            <p:ph idx="1"/>
          </p:nvPr>
        </p:nvSpPr>
        <p:spPr>
          <a:xfrm>
            <a:off x="4632540" y="791570"/>
            <a:ext cx="3669231" cy="5262390"/>
          </a:xfrm>
        </p:spPr>
        <p:txBody>
          <a:bodyPr rtlCol="0" anchor="ctr">
            <a:normAutofit/>
          </a:bodyPr>
          <a:lstStyle/>
          <a:p>
            <a:pPr marL="384048" indent="-384048" eaLnBrk="1" fontAlgn="auto" hangingPunct="1">
              <a:defRPr/>
            </a:pPr>
            <a:r>
              <a:rPr lang="fr-FR" sz="1600" b="1"/>
              <a:t>Recherche de </a:t>
            </a:r>
            <a:r>
              <a:rPr lang="fr-FR" sz="1600" b="1">
                <a:hlinkClick r:id="rId2"/>
              </a:rPr>
              <a:t>troubles associés</a:t>
            </a:r>
            <a:r>
              <a:rPr lang="fr-FR" sz="1600" b="1"/>
              <a:t> et d’un diagnostic différentiel éventuel</a:t>
            </a:r>
            <a:r>
              <a:rPr lang="fr-FR" sz="1600"/>
              <a:t> : le TDAH, se rencontre rarement isolément, car ses retentissements induisent fréquemment d’autres troubles qui peuvent même le masquer (Ex : les troubles oppositionnels, souvent consécutifs au rejet de l’entourage).</a:t>
            </a:r>
          </a:p>
          <a:p>
            <a:pPr marL="384048" indent="-384048" eaLnBrk="1" fontAlgn="auto" hangingPunct="1">
              <a:defRPr/>
            </a:pPr>
            <a:r>
              <a:rPr lang="fr-FR" sz="1600" b="1"/>
              <a:t>Evaluation de la réponse au traitement</a:t>
            </a:r>
            <a:r>
              <a:rPr lang="fr-FR" sz="1600"/>
              <a:t> : absence de réponse au traitement peut être le signe d’appel d’un diagnostic différentiel. Cependant, il arrive que des sujets avec TDAH, ne répondent pas au protocole usuel. Une adaptation thérapeutique est alors à rechercher, et cela risque parfois de décourager le patient. Une réponse positive au traitement peut être une confirmation du diagnostic.</a:t>
            </a:r>
          </a:p>
          <a:p>
            <a:pPr marL="384048" indent="-384048" eaLnBrk="1" fontAlgn="auto" hangingPunct="1">
              <a:defRPr/>
            </a:pPr>
            <a:endParaRPr lang="fr-FR" sz="1600"/>
          </a:p>
        </p:txBody>
      </p:sp>
      <p:sp>
        <p:nvSpPr>
          <p:cNvPr id="20483" name="Espace réservé du pied de page 3">
            <a:extLst>
              <a:ext uri="{FF2B5EF4-FFF2-40B4-BE49-F238E27FC236}">
                <a16:creationId xmlns:a16="http://schemas.microsoft.com/office/drawing/2014/main" id="{4FF6C0BD-DA0D-C76D-9B3F-0185DC7CB868}"/>
              </a:ext>
            </a:extLst>
          </p:cNvPr>
          <p:cNvSpPr>
            <a:spLocks noGrp="1" noChangeArrowheads="1"/>
          </p:cNvSpPr>
          <p:nvPr>
            <p:ph type="ftr" sz="quarter" idx="11"/>
          </p:nvPr>
        </p:nvSpPr>
        <p:spPr bwMode="auto">
          <a:xfrm>
            <a:off x="231740" y="6453386"/>
            <a:ext cx="3262450"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r" fontAlgn="base">
              <a:spcBef>
                <a:spcPct val="0"/>
              </a:spcBef>
              <a:spcAft>
                <a:spcPts val="600"/>
              </a:spcAft>
            </a:pPr>
            <a:endParaRPr lang="fr-FR" altLang="fr-FR" dirty="0">
              <a:solidFill>
                <a:schemeClr val="bg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2408CDA1-0A91-0132-6FCD-8B48CB49CEBB}"/>
              </a:ext>
            </a:extLst>
          </p:cNvPr>
          <p:cNvSpPr>
            <a:spLocks noGrp="1" noChangeArrowheads="1"/>
          </p:cNvSpPr>
          <p:nvPr>
            <p:ph type="title"/>
          </p:nvPr>
        </p:nvSpPr>
        <p:spPr>
          <a:xfrm>
            <a:off x="276225" y="228600"/>
            <a:ext cx="8591550" cy="1066800"/>
          </a:xfrm>
        </p:spPr>
        <p:txBody>
          <a:bodyPr/>
          <a:lstStyle/>
          <a:p>
            <a:pPr marL="484188" eaLnBrk="1" hangingPunct="1"/>
            <a:r>
              <a:rPr lang="fr-FR" altLang="fr-FR" sz="2900">
                <a:solidFill>
                  <a:srgbClr val="003F80"/>
                </a:solidFill>
                <a:latin typeface="Arial" panose="020B0604020202020204" pitchFamily="34" charset="0"/>
                <a:ea typeface="ＭＳ Ｐゴシック" panose="020B0600070205080204" pitchFamily="34" charset="-128"/>
                <a:cs typeface="Tunga" panose="020B0502040204020203" pitchFamily="34" charset="0"/>
              </a:rPr>
              <a:t>DEFICIT DE L’ATTENTION/HYPERACTIVITE Autres évaluations</a:t>
            </a:r>
          </a:p>
        </p:txBody>
      </p:sp>
      <p:graphicFrame>
        <p:nvGraphicFramePr>
          <p:cNvPr id="21508" name="Rectangle 3">
            <a:extLst>
              <a:ext uri="{FF2B5EF4-FFF2-40B4-BE49-F238E27FC236}">
                <a16:creationId xmlns:a16="http://schemas.microsoft.com/office/drawing/2014/main" id="{39E0CAF9-41E4-CED0-7D96-ED975EF151B4}"/>
              </a:ext>
            </a:extLst>
          </p:cNvPr>
          <p:cNvGraphicFramePr>
            <a:graphicFrameLocks noGrp="1"/>
          </p:cNvGraphicFramePr>
          <p:nvPr>
            <p:ph sz="quarter" idx="13"/>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CDAEBAD-F3BE-433C-BEE5-D8EB4DF7BF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3" name="Freeform 6">
              <a:extLst>
                <a:ext uri="{FF2B5EF4-FFF2-40B4-BE49-F238E27FC236}">
                  <a16:creationId xmlns:a16="http://schemas.microsoft.com/office/drawing/2014/main" id="{0A3957AE-A940-4E68-87B4-0E45E7C91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FR"/>
            </a:p>
          </p:txBody>
        </p:sp>
        <p:sp>
          <p:nvSpPr>
            <p:cNvPr id="14" name="Freeform 6">
              <a:extLst>
                <a:ext uri="{FF2B5EF4-FFF2-40B4-BE49-F238E27FC236}">
                  <a16:creationId xmlns:a16="http://schemas.microsoft.com/office/drawing/2014/main" id="{8760C852-3FFF-4139-9954-94B7B67885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FR"/>
            </a:p>
          </p:txBody>
        </p:sp>
      </p:grpSp>
      <p:pic>
        <p:nvPicPr>
          <p:cNvPr id="8" name="Picture 7">
            <a:extLst>
              <a:ext uri="{FF2B5EF4-FFF2-40B4-BE49-F238E27FC236}">
                <a16:creationId xmlns:a16="http://schemas.microsoft.com/office/drawing/2014/main" id="{19C56204-311A-0E1F-7F5F-EBAB4C65A937}"/>
              </a:ext>
            </a:extLst>
          </p:cNvPr>
          <p:cNvPicPr>
            <a:picLocks noChangeAspect="1"/>
          </p:cNvPicPr>
          <p:nvPr/>
        </p:nvPicPr>
        <p:blipFill rotWithShape="1">
          <a:blip r:embed="rId2"/>
          <a:srcRect r="18" b="-1"/>
          <a:stretch/>
        </p:blipFill>
        <p:spPr>
          <a:xfrm>
            <a:off x="20" y="10"/>
            <a:ext cx="9143980" cy="6859300"/>
          </a:xfrm>
          <a:prstGeom prst="rect">
            <a:avLst/>
          </a:prstGeom>
        </p:spPr>
      </p:pic>
      <p:sp>
        <p:nvSpPr>
          <p:cNvPr id="16" name="Rectangle 15">
            <a:extLst>
              <a:ext uri="{FF2B5EF4-FFF2-40B4-BE49-F238E27FC236}">
                <a16:creationId xmlns:a16="http://schemas.microsoft.com/office/drawing/2014/main" id="{6A3CE357-085C-4A92-B449-FE002B321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678B98E6-A6AE-4D5B-9E5F-618717448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FR"/>
          </a:p>
        </p:txBody>
      </p:sp>
      <p:sp>
        <p:nvSpPr>
          <p:cNvPr id="20" name="Freeform 6">
            <a:extLst>
              <a:ext uri="{FF2B5EF4-FFF2-40B4-BE49-F238E27FC236}">
                <a16:creationId xmlns:a16="http://schemas.microsoft.com/office/drawing/2014/main" id="{2DF66964-FD6C-411A-B66E-0EAE1C782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FR"/>
          </a:p>
        </p:txBody>
      </p:sp>
      <p:sp>
        <p:nvSpPr>
          <p:cNvPr id="5" name="Titre 4">
            <a:extLst>
              <a:ext uri="{FF2B5EF4-FFF2-40B4-BE49-F238E27FC236}">
                <a16:creationId xmlns:a16="http://schemas.microsoft.com/office/drawing/2014/main" id="{A34494F9-F4AC-9C02-A94A-759A8241241B}"/>
              </a:ext>
            </a:extLst>
          </p:cNvPr>
          <p:cNvSpPr>
            <a:spLocks noGrp="1"/>
          </p:cNvSpPr>
          <p:nvPr>
            <p:ph type="title"/>
          </p:nvPr>
        </p:nvSpPr>
        <p:spPr>
          <a:xfrm>
            <a:off x="1436346" y="1788454"/>
            <a:ext cx="6270921" cy="2098226"/>
          </a:xfrm>
        </p:spPr>
        <p:txBody>
          <a:bodyPr vert="horz" lIns="91440" tIns="45720" rIns="91440" bIns="45720" rtlCol="0" anchor="b">
            <a:normAutofit/>
          </a:bodyPr>
          <a:lstStyle/>
          <a:p>
            <a:pPr algn="ctr" defTabSz="914400" eaLnBrk="1" hangingPunct="1"/>
            <a:r>
              <a:rPr lang="en-US" sz="7200">
                <a:solidFill>
                  <a:schemeClr val="tx2"/>
                </a:solidFill>
              </a:rPr>
              <a:t>Introduction</a:t>
            </a:r>
          </a:p>
        </p:txBody>
      </p:sp>
      <p:sp>
        <p:nvSpPr>
          <p:cNvPr id="6" name="Espace réservé du texte 5">
            <a:extLst>
              <a:ext uri="{FF2B5EF4-FFF2-40B4-BE49-F238E27FC236}">
                <a16:creationId xmlns:a16="http://schemas.microsoft.com/office/drawing/2014/main" id="{068E69EE-C33E-DAE1-D11B-43561E2E5E9B}"/>
              </a:ext>
            </a:extLst>
          </p:cNvPr>
          <p:cNvSpPr>
            <a:spLocks noGrp="1"/>
          </p:cNvSpPr>
          <p:nvPr>
            <p:ph type="body" idx="1"/>
          </p:nvPr>
        </p:nvSpPr>
        <p:spPr>
          <a:xfrm>
            <a:off x="2009929" y="3956279"/>
            <a:ext cx="5123755" cy="1086237"/>
          </a:xfrm>
        </p:spPr>
        <p:txBody>
          <a:bodyPr vert="horz" lIns="91440" tIns="45720" rIns="91440" bIns="45720" rtlCol="0">
            <a:normAutofit/>
          </a:bodyPr>
          <a:lstStyle/>
          <a:p>
            <a:pPr algn="ctr" defTabSz="914400" eaLnBrk="1" hangingPunct="1"/>
            <a:endParaRPr lang="en-US" sz="2300"/>
          </a:p>
        </p:txBody>
      </p:sp>
      <p:sp>
        <p:nvSpPr>
          <p:cNvPr id="4" name="Espace réservé du pied de page 3">
            <a:extLst>
              <a:ext uri="{FF2B5EF4-FFF2-40B4-BE49-F238E27FC236}">
                <a16:creationId xmlns:a16="http://schemas.microsoft.com/office/drawing/2014/main" id="{4D951872-0376-755D-D4F6-95451919C799}"/>
              </a:ext>
            </a:extLst>
          </p:cNvPr>
          <p:cNvSpPr>
            <a:spLocks noGrp="1"/>
          </p:cNvSpPr>
          <p:nvPr>
            <p:ph type="ftr" sz="quarter" idx="11"/>
          </p:nvPr>
        </p:nvSpPr>
        <p:spPr>
          <a:xfrm>
            <a:off x="1938040" y="6453386"/>
            <a:ext cx="5267533" cy="404614"/>
          </a:xfrm>
        </p:spPr>
        <p:txBody>
          <a:bodyPr vert="horz" lIns="91440" tIns="45720" rIns="91440" bIns="45720" rtlCol="0" anchor="ctr">
            <a:normAutofit/>
          </a:bodyPr>
          <a:lstStyle/>
          <a:p>
            <a:pPr>
              <a:defRPr/>
            </a:pPr>
            <a:endParaRPr lang="en-US" sz="1200" kern="1200" baseline="0">
              <a:solidFill>
                <a:schemeClr val="tx2"/>
              </a:solidFill>
              <a:latin typeface="+mn-lt"/>
              <a:ea typeface="+mn-ea"/>
              <a:cs typeface="+mn-cs"/>
            </a:endParaRPr>
          </a:p>
        </p:txBody>
      </p:sp>
    </p:spTree>
    <p:extLst>
      <p:ext uri="{BB962C8B-B14F-4D97-AF65-F5344CB8AC3E}">
        <p14:creationId xmlns:p14="http://schemas.microsoft.com/office/powerpoint/2010/main" val="3132818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513" name="Rectangle 21512">
            <a:extLst>
              <a:ext uri="{FF2B5EF4-FFF2-40B4-BE49-F238E27FC236}">
                <a16:creationId xmlns:a16="http://schemas.microsoft.com/office/drawing/2014/main" id="{21DA1EA8-6BFA-467A-91D1-DC4F961B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ZoneTexte 1">
            <a:extLst>
              <a:ext uri="{FF2B5EF4-FFF2-40B4-BE49-F238E27FC236}">
                <a16:creationId xmlns:a16="http://schemas.microsoft.com/office/drawing/2014/main" id="{90267A69-487E-44B4-9553-4C42077648B3}"/>
              </a:ext>
            </a:extLst>
          </p:cNvPr>
          <p:cNvSpPr txBox="1">
            <a:spLocks noChangeArrowheads="1"/>
          </p:cNvSpPr>
          <p:nvPr/>
        </p:nvSpPr>
        <p:spPr bwMode="auto">
          <a:xfrm>
            <a:off x="179512" y="639704"/>
            <a:ext cx="3672408" cy="5577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defTabSz="914400" eaLnBrk="1" hangingPunct="1">
              <a:lnSpc>
                <a:spcPct val="89000"/>
              </a:lnSpc>
              <a:spcAft>
                <a:spcPts val="600"/>
              </a:spcAft>
            </a:pPr>
            <a:r>
              <a:rPr lang="en-US" altLang="fr-FR" sz="4400" b="1" dirty="0">
                <a:solidFill>
                  <a:schemeClr val="tx2"/>
                </a:solidFill>
                <a:latin typeface="+mj-lt"/>
                <a:ea typeface="+mj-ea"/>
                <a:cs typeface="+mj-cs"/>
              </a:rPr>
              <a:t>Elements </a:t>
            </a:r>
            <a:r>
              <a:rPr lang="en-US" altLang="fr-FR" sz="4400" b="1" dirty="0" err="1">
                <a:solidFill>
                  <a:schemeClr val="tx2"/>
                </a:solidFill>
                <a:latin typeface="+mj-lt"/>
                <a:ea typeface="+mj-ea"/>
                <a:cs typeface="+mj-cs"/>
              </a:rPr>
              <a:t>diagnostiques</a:t>
            </a:r>
            <a:endParaRPr lang="en-US" altLang="fr-FR" sz="4400" b="1" dirty="0">
              <a:solidFill>
                <a:schemeClr val="tx2"/>
              </a:solidFill>
              <a:latin typeface="+mj-lt"/>
              <a:ea typeface="+mj-ea"/>
              <a:cs typeface="+mj-cs"/>
            </a:endParaRPr>
          </a:p>
        </p:txBody>
      </p:sp>
      <p:sp>
        <p:nvSpPr>
          <p:cNvPr id="21506" name="Espace réservé du pied de page 3">
            <a:extLst>
              <a:ext uri="{FF2B5EF4-FFF2-40B4-BE49-F238E27FC236}">
                <a16:creationId xmlns:a16="http://schemas.microsoft.com/office/drawing/2014/main" id="{1BBD37D4-E1B3-C4ED-D35E-264AAB049A2D}"/>
              </a:ext>
            </a:extLst>
          </p:cNvPr>
          <p:cNvSpPr>
            <a:spLocks noGrp="1" noChangeArrowheads="1"/>
          </p:cNvSpPr>
          <p:nvPr>
            <p:ph type="ftr" sz="quarter" idx="15"/>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en-US" altLang="fr-FR" sz="1200" kern="1200" baseline="0">
              <a:solidFill>
                <a:schemeClr val="tx2"/>
              </a:solidFill>
              <a:latin typeface="+mn-lt"/>
              <a:ea typeface="+mn-ea"/>
              <a:cs typeface="+mn-cs"/>
            </a:endParaRPr>
          </a:p>
        </p:txBody>
      </p:sp>
      <p:graphicFrame>
        <p:nvGraphicFramePr>
          <p:cNvPr id="21509" name="Espace réservé du contenu 2">
            <a:extLst>
              <a:ext uri="{FF2B5EF4-FFF2-40B4-BE49-F238E27FC236}">
                <a16:creationId xmlns:a16="http://schemas.microsoft.com/office/drawing/2014/main" id="{617403BF-C61F-9A9C-BB46-BF1404CB436F}"/>
              </a:ext>
            </a:extLst>
          </p:cNvPr>
          <p:cNvGraphicFramePr>
            <a:graphicFrameLocks noGrp="1"/>
          </p:cNvGraphicFramePr>
          <p:nvPr>
            <p:ph sz="quarter" idx="13"/>
            <p:extLst>
              <p:ext uri="{D42A27DB-BD31-4B8C-83A1-F6EECF244321}">
                <p14:modId xmlns:p14="http://schemas.microsoft.com/office/powerpoint/2010/main" val="3262822562"/>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681" name="Rectangle 28680">
            <a:extLst>
              <a:ext uri="{FF2B5EF4-FFF2-40B4-BE49-F238E27FC236}">
                <a16:creationId xmlns:a16="http://schemas.microsoft.com/office/drawing/2014/main" id="{21DA1EA8-6BFA-467A-91D1-DC4F961B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3" name="Rectangle 2">
            <a:extLst>
              <a:ext uri="{FF2B5EF4-FFF2-40B4-BE49-F238E27FC236}">
                <a16:creationId xmlns:a16="http://schemas.microsoft.com/office/drawing/2014/main" id="{89EF339D-E0CA-76DD-4555-0EA18C93970A}"/>
              </a:ext>
            </a:extLst>
          </p:cNvPr>
          <p:cNvSpPr>
            <a:spLocks noGrp="1" noChangeArrowheads="1"/>
          </p:cNvSpPr>
          <p:nvPr>
            <p:ph type="title"/>
          </p:nvPr>
        </p:nvSpPr>
        <p:spPr>
          <a:xfrm>
            <a:off x="480060" y="639704"/>
            <a:ext cx="2474684" cy="5577840"/>
          </a:xfrm>
        </p:spPr>
        <p:txBody>
          <a:bodyPr anchor="ctr">
            <a:normAutofit/>
          </a:bodyPr>
          <a:lstStyle/>
          <a:p>
            <a:pPr algn="ctr" eaLnBrk="1" hangingPunct="1"/>
            <a:r>
              <a:rPr lang="fr-FR" altLang="fr-FR" sz="3100" b="1">
                <a:latin typeface="Times New Roman" panose="02020603050405020304" pitchFamily="18" charset="0"/>
                <a:ea typeface="ＭＳ Ｐゴシック" panose="020B0600070205080204" pitchFamily="34" charset="-128"/>
                <a:cs typeface="Tunga" panose="020B0502040204020203" pitchFamily="34" charset="0"/>
              </a:rPr>
              <a:t>Démarche diagnostique</a:t>
            </a:r>
          </a:p>
        </p:txBody>
      </p:sp>
      <p:sp>
        <p:nvSpPr>
          <p:cNvPr id="28675" name="Espace réservé du pied de page 1">
            <a:extLst>
              <a:ext uri="{FF2B5EF4-FFF2-40B4-BE49-F238E27FC236}">
                <a16:creationId xmlns:a16="http://schemas.microsoft.com/office/drawing/2014/main" id="{22A1803E-3AF1-9740-147C-F1FE535AF2E6}"/>
              </a:ext>
            </a:extLst>
          </p:cNvPr>
          <p:cNvSpPr>
            <a:spLocks noGrp="1" noChangeArrowheads="1"/>
          </p:cNvSpPr>
          <p:nvPr>
            <p:ph type="ftr" sz="quarter" idx="15"/>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graphicFrame>
        <p:nvGraphicFramePr>
          <p:cNvPr id="28677" name="Rectangle 3">
            <a:extLst>
              <a:ext uri="{FF2B5EF4-FFF2-40B4-BE49-F238E27FC236}">
                <a16:creationId xmlns:a16="http://schemas.microsoft.com/office/drawing/2014/main" id="{5455584F-E2A0-FB55-C080-1B8F9CDF1B9A}"/>
              </a:ext>
            </a:extLst>
          </p:cNvPr>
          <p:cNvGraphicFramePr>
            <a:graphicFrameLocks noGrp="1"/>
          </p:cNvGraphicFramePr>
          <p:nvPr>
            <p:ph sz="quarter" idx="13"/>
            <p:extLst>
              <p:ext uri="{D42A27DB-BD31-4B8C-83A1-F6EECF244321}">
                <p14:modId xmlns:p14="http://schemas.microsoft.com/office/powerpoint/2010/main" val="2589316976"/>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712" name="Rectangle 2971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7" name="Rectangle 2">
            <a:extLst>
              <a:ext uri="{FF2B5EF4-FFF2-40B4-BE49-F238E27FC236}">
                <a16:creationId xmlns:a16="http://schemas.microsoft.com/office/drawing/2014/main" id="{33C59FED-687E-EF0F-0589-361AB20454F6}"/>
              </a:ext>
            </a:extLst>
          </p:cNvPr>
          <p:cNvSpPr>
            <a:spLocks noGrp="1" noChangeArrowheads="1"/>
          </p:cNvSpPr>
          <p:nvPr>
            <p:ph type="title"/>
          </p:nvPr>
        </p:nvSpPr>
        <p:spPr>
          <a:xfrm>
            <a:off x="2522898" y="685800"/>
            <a:ext cx="5778873" cy="1485900"/>
          </a:xfrm>
        </p:spPr>
        <p:txBody>
          <a:bodyPr>
            <a:normAutofit/>
          </a:bodyPr>
          <a:lstStyle/>
          <a:p>
            <a:pPr eaLnBrk="1" hangingPunct="1"/>
            <a:r>
              <a:rPr lang="fr-FR" altLang="fr-FR" b="1">
                <a:latin typeface="Times New Roman" panose="02020603050405020304" pitchFamily="18" charset="0"/>
                <a:ea typeface="ＭＳ Ｐゴシック" panose="020B0600070205080204" pitchFamily="34" charset="-128"/>
                <a:cs typeface="Tunga" panose="020B0502040204020203" pitchFamily="34" charset="0"/>
              </a:rPr>
              <a:t>Critères d</a:t>
            </a:r>
            <a:r>
              <a:rPr lang="ja-JP" altLang="fr-FR" b="1">
                <a:latin typeface="Times New Roman" panose="02020603050405020304" pitchFamily="18" charset="0"/>
                <a:ea typeface="ＭＳ Ｐゴシック" panose="020B0600070205080204" pitchFamily="34" charset="-128"/>
                <a:cs typeface="Tunga" panose="020B0502040204020203" pitchFamily="34" charset="0"/>
              </a:rPr>
              <a:t>’</a:t>
            </a:r>
            <a:r>
              <a:rPr lang="fr-FR" altLang="ja-JP" b="1">
                <a:latin typeface="Times New Roman" panose="02020603050405020304" pitchFamily="18" charset="0"/>
                <a:ea typeface="ＭＳ Ｐゴシック" panose="020B0600070205080204" pitchFamily="34" charset="-128"/>
                <a:cs typeface="Tunga" panose="020B0502040204020203" pitchFamily="34" charset="0"/>
              </a:rPr>
              <a:t> Inattention </a:t>
            </a:r>
            <a:endParaRPr lang="fr-FR" altLang="fr-FR" b="1">
              <a:latin typeface="Times New Roman" panose="02020603050405020304" pitchFamily="18" charset="0"/>
              <a:ea typeface="ＭＳ Ｐゴシック" panose="020B0600070205080204" pitchFamily="34" charset="-128"/>
              <a:cs typeface="Tunga" panose="020B0502040204020203" pitchFamily="34" charset="0"/>
            </a:endParaRPr>
          </a:p>
        </p:txBody>
      </p:sp>
      <p:sp>
        <p:nvSpPr>
          <p:cNvPr id="29713" name="Rectangle 29712">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9714" name="Rectangle 29713">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6387" name="Rectangle 3">
            <a:extLst>
              <a:ext uri="{FF2B5EF4-FFF2-40B4-BE49-F238E27FC236}">
                <a16:creationId xmlns:a16="http://schemas.microsoft.com/office/drawing/2014/main" id="{D053609B-6496-E9ED-10D2-D0C07EEDE35E}"/>
              </a:ext>
            </a:extLst>
          </p:cNvPr>
          <p:cNvSpPr>
            <a:spLocks noGrp="1" noChangeArrowheads="1"/>
          </p:cNvSpPr>
          <p:nvPr>
            <p:ph sz="quarter" idx="13"/>
          </p:nvPr>
        </p:nvSpPr>
        <p:spPr>
          <a:xfrm>
            <a:off x="2522898" y="2286000"/>
            <a:ext cx="5778873" cy="3581400"/>
          </a:xfrm>
        </p:spPr>
        <p:txBody>
          <a:bodyPr rtlCol="0">
            <a:normAutofit/>
          </a:bodyPr>
          <a:lstStyle/>
          <a:p>
            <a:pPr marL="384048" indent="-384048" eaLnBrk="1" fontAlgn="auto" hangingPunct="1">
              <a:defRPr/>
            </a:pPr>
            <a:r>
              <a:rPr lang="fr-FR" altLang="fr-FR" sz="1300">
                <a:latin typeface="Times New Roman" panose="02020603050405020304" pitchFamily="18" charset="0"/>
                <a:ea typeface="ＭＳ Ｐゴシック" panose="020B0600070205080204" pitchFamily="34" charset="-128"/>
              </a:rPr>
              <a:t>Souvent</a:t>
            </a:r>
          </a:p>
          <a:p>
            <a:pPr lvl="1" indent="-384048" eaLnBrk="1" fontAlgn="auto" hangingPunct="1">
              <a:defRPr/>
            </a:pPr>
            <a:r>
              <a:rPr lang="fr-FR" altLang="fr-FR" sz="1300">
                <a:latin typeface="Times New Roman" panose="02020603050405020304" pitchFamily="18" charset="0"/>
                <a:ea typeface="ＭＳ Ｐゴシック" panose="020B0600070205080204" pitchFamily="34" charset="-128"/>
              </a:rPr>
              <a:t>Ne parvient pas à maintenir son attention dans les détails ou fait des erreurs d</a:t>
            </a:r>
            <a:r>
              <a:rPr lang="ja-JP" altLang="fr-FR" sz="1300">
                <a:latin typeface="Times New Roman" panose="02020603050405020304" pitchFamily="18" charset="0"/>
                <a:ea typeface="ＭＳ Ｐゴシック" panose="020B0600070205080204" pitchFamily="34" charset="-128"/>
              </a:rPr>
              <a:t>’</a:t>
            </a:r>
            <a:r>
              <a:rPr lang="fr-FR" altLang="ja-JP" sz="1300">
                <a:latin typeface="Times New Roman" panose="02020603050405020304" pitchFamily="18" charset="0"/>
                <a:ea typeface="ＭＳ Ｐゴシック" panose="020B0600070205080204" pitchFamily="34" charset="-128"/>
              </a:rPr>
              <a:t>inattention dans son travail scolaire ou dans d</a:t>
            </a:r>
            <a:r>
              <a:rPr lang="ja-JP" altLang="fr-FR" sz="1300">
                <a:latin typeface="Times New Roman" panose="02020603050405020304" pitchFamily="18" charset="0"/>
                <a:ea typeface="ＭＳ Ｐゴシック" panose="020B0600070205080204" pitchFamily="34" charset="-128"/>
              </a:rPr>
              <a:t>’</a:t>
            </a:r>
            <a:r>
              <a:rPr lang="fr-FR" altLang="ja-JP" sz="1300">
                <a:latin typeface="Times New Roman" panose="02020603050405020304" pitchFamily="18" charset="0"/>
                <a:ea typeface="ＭＳ Ｐゴシック" panose="020B0600070205080204" pitchFamily="34" charset="-128"/>
              </a:rPr>
              <a:t>autres activités</a:t>
            </a:r>
          </a:p>
          <a:p>
            <a:pPr lvl="1" indent="-384048" eaLnBrk="1" fontAlgn="auto" hangingPunct="1">
              <a:defRPr/>
            </a:pPr>
            <a:r>
              <a:rPr lang="fr-FR" altLang="fr-FR" sz="1300">
                <a:latin typeface="Times New Roman" panose="02020603050405020304" pitchFamily="18" charset="0"/>
                <a:ea typeface="ＭＳ Ｐゴシック" panose="020B0600070205080204" pitchFamily="34" charset="-128"/>
              </a:rPr>
              <a:t>Ne parvient pas à maintenir son attention dans des tâches ou des jeux</a:t>
            </a:r>
          </a:p>
          <a:p>
            <a:pPr lvl="1" indent="-384048" eaLnBrk="1" fontAlgn="auto" hangingPunct="1">
              <a:defRPr/>
            </a:pPr>
            <a:r>
              <a:rPr lang="fr-FR" altLang="fr-FR" sz="1300">
                <a:latin typeface="Times New Roman" panose="02020603050405020304" pitchFamily="18" charset="0"/>
                <a:ea typeface="ＭＳ Ｐゴシック" panose="020B0600070205080204" pitchFamily="34" charset="-128"/>
              </a:rPr>
              <a:t>N</a:t>
            </a:r>
            <a:r>
              <a:rPr lang="ja-JP" altLang="fr-FR" sz="1300">
                <a:latin typeface="Times New Roman" panose="02020603050405020304" pitchFamily="18" charset="0"/>
                <a:ea typeface="ＭＳ Ｐゴシック" panose="020B0600070205080204" pitchFamily="34" charset="-128"/>
              </a:rPr>
              <a:t>’</a:t>
            </a:r>
            <a:r>
              <a:rPr lang="fr-FR" altLang="ja-JP" sz="1300">
                <a:latin typeface="Times New Roman" panose="02020603050405020304" pitchFamily="18" charset="0"/>
                <a:ea typeface="ＭＳ Ｐゴシック" panose="020B0600070205080204" pitchFamily="34" charset="-128"/>
              </a:rPr>
              <a:t>a pas l</a:t>
            </a:r>
            <a:r>
              <a:rPr lang="ja-JP" altLang="fr-FR" sz="1300">
                <a:latin typeface="Times New Roman" panose="02020603050405020304" pitchFamily="18" charset="0"/>
                <a:ea typeface="ＭＳ Ｐゴシック" panose="020B0600070205080204" pitchFamily="34" charset="-128"/>
              </a:rPr>
              <a:t>’</a:t>
            </a:r>
            <a:r>
              <a:rPr lang="fr-FR" altLang="ja-JP" sz="1300">
                <a:latin typeface="Times New Roman" panose="02020603050405020304" pitchFamily="18" charset="0"/>
                <a:ea typeface="ＭＳ Ｐゴシック" panose="020B0600070205080204" pitchFamily="34" charset="-128"/>
              </a:rPr>
              <a:t>air d</a:t>
            </a:r>
            <a:r>
              <a:rPr lang="ja-JP" altLang="fr-FR" sz="1300">
                <a:latin typeface="Times New Roman" panose="02020603050405020304" pitchFamily="18" charset="0"/>
                <a:ea typeface="ＭＳ Ｐゴシック" panose="020B0600070205080204" pitchFamily="34" charset="-128"/>
              </a:rPr>
              <a:t>’</a:t>
            </a:r>
            <a:r>
              <a:rPr lang="fr-FR" altLang="ja-JP" sz="1300">
                <a:latin typeface="Times New Roman" panose="02020603050405020304" pitchFamily="18" charset="0"/>
                <a:ea typeface="ＭＳ Ｐゴシック" panose="020B0600070205080204" pitchFamily="34" charset="-128"/>
              </a:rPr>
              <a:t>écouter quand on lui parle</a:t>
            </a:r>
          </a:p>
          <a:p>
            <a:pPr lvl="1" indent="-384048" eaLnBrk="1" fontAlgn="auto" hangingPunct="1">
              <a:defRPr/>
            </a:pPr>
            <a:r>
              <a:rPr lang="fr-FR" altLang="fr-FR" sz="1300">
                <a:latin typeface="Times New Roman" panose="02020603050405020304" pitchFamily="18" charset="0"/>
                <a:ea typeface="ＭＳ Ｐゴシック" panose="020B0600070205080204" pitchFamily="34" charset="-128"/>
              </a:rPr>
              <a:t>Ne suit pas l</a:t>
            </a:r>
            <a:r>
              <a:rPr lang="ja-JP" altLang="fr-FR" sz="1300">
                <a:latin typeface="Times New Roman" panose="02020603050405020304" pitchFamily="18" charset="0"/>
                <a:ea typeface="ＭＳ Ｐゴシック" panose="020B0600070205080204" pitchFamily="34" charset="-128"/>
              </a:rPr>
              <a:t>’</a:t>
            </a:r>
            <a:r>
              <a:rPr lang="fr-FR" altLang="ja-JP" sz="1300">
                <a:latin typeface="Times New Roman" panose="02020603050405020304" pitchFamily="18" charset="0"/>
                <a:ea typeface="ＭＳ Ｐゴシック" panose="020B0600070205080204" pitchFamily="34" charset="-128"/>
              </a:rPr>
              <a:t>ensemble des consignes</a:t>
            </a:r>
          </a:p>
          <a:p>
            <a:pPr lvl="1" indent="-384048" eaLnBrk="1" fontAlgn="auto" hangingPunct="1">
              <a:defRPr/>
            </a:pPr>
            <a:r>
              <a:rPr lang="fr-FR" altLang="fr-FR" sz="1300">
                <a:latin typeface="Times New Roman" panose="02020603050405020304" pitchFamily="18" charset="0"/>
                <a:ea typeface="ＭＳ Ｐゴシック" panose="020B0600070205080204" pitchFamily="34" charset="-128"/>
              </a:rPr>
              <a:t>Difficultés à organiser son travail ou autres activités</a:t>
            </a:r>
          </a:p>
          <a:p>
            <a:pPr lvl="1" indent="-384048" eaLnBrk="1" fontAlgn="auto" hangingPunct="1">
              <a:defRPr/>
            </a:pPr>
            <a:r>
              <a:rPr lang="fr-FR" altLang="fr-FR" sz="1300">
                <a:latin typeface="Times New Roman" panose="02020603050405020304" pitchFamily="18" charset="0"/>
                <a:ea typeface="ＭＳ Ｐゴシック" panose="020B0600070205080204" pitchFamily="34" charset="-128"/>
              </a:rPr>
              <a:t>Semble démotivé pour son travail scolaire ou toute tâche nécessitant un effort mental</a:t>
            </a:r>
          </a:p>
          <a:p>
            <a:pPr lvl="1" indent="-384048" eaLnBrk="1" fontAlgn="auto" hangingPunct="1">
              <a:defRPr/>
            </a:pPr>
            <a:r>
              <a:rPr lang="fr-FR" altLang="fr-FR" sz="1300">
                <a:latin typeface="Times New Roman" panose="02020603050405020304" pitchFamily="18" charset="0"/>
                <a:ea typeface="ＭＳ Ｐゴシック" panose="020B0600070205080204" pitchFamily="34" charset="-128"/>
              </a:rPr>
              <a:t>Perd les affaires nécessaires à son travail ou ses jeux</a:t>
            </a:r>
          </a:p>
          <a:p>
            <a:pPr lvl="1" indent="-384048" eaLnBrk="1" fontAlgn="auto" hangingPunct="1">
              <a:defRPr/>
            </a:pPr>
            <a:r>
              <a:rPr lang="fr-FR" altLang="fr-FR" sz="1300">
                <a:latin typeface="Times New Roman" panose="02020603050405020304" pitchFamily="18" charset="0"/>
                <a:ea typeface="ＭＳ Ｐゴシック" panose="020B0600070205080204" pitchFamily="34" charset="-128"/>
              </a:rPr>
              <a:t>Est facilement distrait par les stimuli externes</a:t>
            </a:r>
          </a:p>
          <a:p>
            <a:pPr lvl="1" indent="-384048" eaLnBrk="1" fontAlgn="auto" hangingPunct="1">
              <a:defRPr/>
            </a:pPr>
            <a:r>
              <a:rPr lang="fr-FR" altLang="fr-FR" sz="1300">
                <a:latin typeface="Times New Roman" panose="02020603050405020304" pitchFamily="18" charset="0"/>
                <a:ea typeface="ＭＳ Ｐゴシック" panose="020B0600070205080204" pitchFamily="34" charset="-128"/>
              </a:rPr>
              <a:t>Est négligent dans ses activités quotidiennes</a:t>
            </a:r>
          </a:p>
        </p:txBody>
      </p:sp>
      <p:sp>
        <p:nvSpPr>
          <p:cNvPr id="29699" name="Espace réservé du pied de page 1">
            <a:extLst>
              <a:ext uri="{FF2B5EF4-FFF2-40B4-BE49-F238E27FC236}">
                <a16:creationId xmlns:a16="http://schemas.microsoft.com/office/drawing/2014/main" id="{4EBE6142-8C56-9584-1A7D-5396E7747056}"/>
              </a:ext>
            </a:extLst>
          </p:cNvPr>
          <p:cNvSpPr>
            <a:spLocks noGrp="1" noChangeArrowheads="1"/>
          </p:cNvSpPr>
          <p:nvPr>
            <p:ph type="ftr" sz="quarter" idx="15"/>
          </p:nvPr>
        </p:nvSpPr>
        <p:spPr bwMode="auto">
          <a:xfrm>
            <a:off x="3825618" y="6453386"/>
            <a:ext cx="337528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28" name="Rectangle 3072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1" name="Rectangle 2">
            <a:extLst>
              <a:ext uri="{FF2B5EF4-FFF2-40B4-BE49-F238E27FC236}">
                <a16:creationId xmlns:a16="http://schemas.microsoft.com/office/drawing/2014/main" id="{3C958A27-B253-D293-2AD5-7DB24F81863D}"/>
              </a:ext>
            </a:extLst>
          </p:cNvPr>
          <p:cNvSpPr>
            <a:spLocks noGrp="1" noChangeArrowheads="1"/>
          </p:cNvSpPr>
          <p:nvPr>
            <p:ph type="title"/>
          </p:nvPr>
        </p:nvSpPr>
        <p:spPr>
          <a:xfrm>
            <a:off x="2522898" y="685800"/>
            <a:ext cx="5778873" cy="1485900"/>
          </a:xfrm>
        </p:spPr>
        <p:txBody>
          <a:bodyPr>
            <a:normAutofit/>
          </a:bodyPr>
          <a:lstStyle/>
          <a:p>
            <a:pPr eaLnBrk="1" hangingPunct="1"/>
            <a:r>
              <a:rPr lang="fr-FR" altLang="fr-FR" b="1">
                <a:latin typeface="Times New Roman" panose="02020603050405020304" pitchFamily="18" charset="0"/>
                <a:ea typeface="ＭＳ Ｐゴシック" panose="020B0600070205080204" pitchFamily="34" charset="-128"/>
                <a:cs typeface="Tunga" panose="020B0502040204020203" pitchFamily="34" charset="0"/>
              </a:rPr>
              <a:t>Critères d</a:t>
            </a:r>
            <a:r>
              <a:rPr lang="ja-JP" altLang="fr-FR" b="1">
                <a:latin typeface="Times New Roman" panose="02020603050405020304" pitchFamily="18" charset="0"/>
                <a:ea typeface="ＭＳ Ｐゴシック" panose="020B0600070205080204" pitchFamily="34" charset="-128"/>
                <a:cs typeface="Tunga" panose="020B0502040204020203" pitchFamily="34" charset="0"/>
              </a:rPr>
              <a:t>’</a:t>
            </a:r>
            <a:r>
              <a:rPr lang="fr-FR" altLang="ja-JP" b="1">
                <a:latin typeface="Times New Roman" panose="02020603050405020304" pitchFamily="18" charset="0"/>
                <a:ea typeface="ＭＳ Ｐゴシック" panose="020B0600070205080204" pitchFamily="34" charset="-128"/>
                <a:cs typeface="Tunga" panose="020B0502040204020203" pitchFamily="34" charset="0"/>
              </a:rPr>
              <a:t> HA/Impulsivité </a:t>
            </a:r>
            <a:endParaRPr lang="fr-FR" altLang="fr-FR" b="1">
              <a:latin typeface="Times New Roman" panose="02020603050405020304" pitchFamily="18" charset="0"/>
              <a:ea typeface="ＭＳ Ｐゴシック" panose="020B0600070205080204" pitchFamily="34" charset="-128"/>
              <a:cs typeface="Tunga" panose="020B0502040204020203" pitchFamily="34" charset="0"/>
            </a:endParaRPr>
          </a:p>
        </p:txBody>
      </p:sp>
      <p:sp>
        <p:nvSpPr>
          <p:cNvPr id="30730" name="Rectangle 3072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0732" name="Rectangle 3073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7411" name="Rectangle 3">
            <a:extLst>
              <a:ext uri="{FF2B5EF4-FFF2-40B4-BE49-F238E27FC236}">
                <a16:creationId xmlns:a16="http://schemas.microsoft.com/office/drawing/2014/main" id="{F9401215-2569-7E85-A35C-D884C264F483}"/>
              </a:ext>
            </a:extLst>
          </p:cNvPr>
          <p:cNvSpPr>
            <a:spLocks noGrp="1" noChangeArrowheads="1"/>
          </p:cNvSpPr>
          <p:nvPr>
            <p:ph sz="quarter" idx="13"/>
          </p:nvPr>
        </p:nvSpPr>
        <p:spPr>
          <a:xfrm>
            <a:off x="2522898" y="2286000"/>
            <a:ext cx="5778873" cy="3581400"/>
          </a:xfrm>
        </p:spPr>
        <p:txBody>
          <a:bodyPr rtlCol="0">
            <a:normAutofit/>
          </a:bodyPr>
          <a:lstStyle/>
          <a:p>
            <a:pPr marL="384048" indent="-384048" eaLnBrk="1" fontAlgn="auto" hangingPunct="1">
              <a:defRPr/>
            </a:pPr>
            <a:r>
              <a:rPr lang="fr-FR" altLang="fr-FR" sz="1100">
                <a:latin typeface="Times New Roman" panose="02020603050405020304" pitchFamily="18" charset="0"/>
                <a:ea typeface="ＭＳ Ｐゴシック" panose="020B0600070205080204" pitchFamily="34" charset="-128"/>
              </a:rPr>
              <a:t>Remue souvent ses mains et ses pieds ou bouge sur son siège</a:t>
            </a:r>
          </a:p>
          <a:p>
            <a:pPr marL="384048" indent="-384048" eaLnBrk="1" fontAlgn="auto" hangingPunct="1">
              <a:defRPr/>
            </a:pPr>
            <a:r>
              <a:rPr lang="fr-FR" altLang="fr-FR" sz="1100">
                <a:latin typeface="Times New Roman" panose="02020603050405020304" pitchFamily="18" charset="0"/>
                <a:ea typeface="ＭＳ Ｐゴシック" panose="020B0600070205080204" pitchFamily="34" charset="-128"/>
              </a:rPr>
              <a:t>Quitte souvent sa place en classe ou dans toute autre situation où l</a:t>
            </a:r>
            <a:r>
              <a:rPr lang="ja-JP" altLang="fr-FR" sz="1100">
                <a:latin typeface="Times New Roman" panose="02020603050405020304" pitchFamily="18" charset="0"/>
                <a:ea typeface="ＭＳ Ｐゴシック" panose="020B0600070205080204" pitchFamily="34" charset="-128"/>
              </a:rPr>
              <a:t>’</a:t>
            </a:r>
            <a:r>
              <a:rPr lang="fr-FR" altLang="ja-JP" sz="1100">
                <a:latin typeface="Times New Roman" panose="02020603050405020304" pitchFamily="18" charset="0"/>
                <a:ea typeface="ＭＳ Ｐゴシック" panose="020B0600070205080204" pitchFamily="34" charset="-128"/>
              </a:rPr>
              <a:t>on demande de rester en place</a:t>
            </a:r>
          </a:p>
          <a:p>
            <a:pPr marL="384048" indent="-384048" eaLnBrk="1" fontAlgn="auto" hangingPunct="1">
              <a:defRPr/>
            </a:pPr>
            <a:r>
              <a:rPr lang="fr-FR" altLang="fr-FR" sz="1100">
                <a:latin typeface="Times New Roman" panose="02020603050405020304" pitchFamily="18" charset="0"/>
                <a:ea typeface="ＭＳ Ｐゴシック" panose="020B0600070205080204" pitchFamily="34" charset="-128"/>
              </a:rPr>
              <a:t>Court souvent ou grimpe partout dans des circonstances inappropriées</a:t>
            </a:r>
          </a:p>
          <a:p>
            <a:pPr marL="384048" indent="-384048" eaLnBrk="1" fontAlgn="auto" hangingPunct="1">
              <a:defRPr/>
            </a:pPr>
            <a:r>
              <a:rPr lang="fr-FR" altLang="fr-FR" sz="1100">
                <a:latin typeface="Times New Roman" panose="02020603050405020304" pitchFamily="18" charset="0"/>
                <a:ea typeface="ＭＳ Ｐゴシック" panose="020B0600070205080204" pitchFamily="34" charset="-128"/>
              </a:rPr>
              <a:t>A souvent des difficultés à avoir des jeux ou des activités de loisir calmes</a:t>
            </a:r>
          </a:p>
          <a:p>
            <a:pPr marL="384048" indent="-384048" eaLnBrk="1" fontAlgn="auto" hangingPunct="1">
              <a:defRPr/>
            </a:pPr>
            <a:r>
              <a:rPr lang="fr-FR" altLang="fr-FR" sz="1100">
                <a:latin typeface="Times New Roman" panose="02020603050405020304" pitchFamily="18" charset="0"/>
                <a:ea typeface="ＭＳ Ｐゴシック" panose="020B0600070205080204" pitchFamily="34" charset="-128"/>
              </a:rPr>
              <a:t>Est souvent « sur la brèche » ou agit avant de réfléchir</a:t>
            </a:r>
          </a:p>
          <a:p>
            <a:pPr marL="384048" indent="-384048" eaLnBrk="1" fontAlgn="auto" hangingPunct="1">
              <a:defRPr/>
            </a:pPr>
            <a:r>
              <a:rPr lang="fr-FR" altLang="fr-FR" sz="1100">
                <a:latin typeface="Times New Roman" panose="02020603050405020304" pitchFamily="18" charset="0"/>
                <a:ea typeface="ＭＳ Ｐゴシック" panose="020B0600070205080204" pitchFamily="34" charset="-128"/>
              </a:rPr>
              <a:t>Parle souvent trop</a:t>
            </a:r>
          </a:p>
          <a:p>
            <a:pPr marL="384048" indent="-384048" eaLnBrk="1" fontAlgn="auto" hangingPunct="1">
              <a:buFontTx/>
              <a:buNone/>
              <a:defRPr/>
            </a:pPr>
            <a:endParaRPr lang="fr-FR" altLang="fr-FR" sz="1100">
              <a:latin typeface="Times New Roman" panose="02020603050405020304" pitchFamily="18" charset="0"/>
              <a:ea typeface="ＭＳ Ｐゴシック" panose="020B0600070205080204" pitchFamily="34" charset="-128"/>
            </a:endParaRPr>
          </a:p>
          <a:p>
            <a:pPr marL="384048" indent="-384048" eaLnBrk="1" fontAlgn="auto" hangingPunct="1">
              <a:defRPr/>
            </a:pPr>
            <a:r>
              <a:rPr lang="fr-FR" altLang="fr-FR" sz="1100">
                <a:latin typeface="Times New Roman" panose="02020603050405020304" pitchFamily="18" charset="0"/>
                <a:ea typeface="ＭＳ Ｐゴシック" panose="020B0600070205080204" pitchFamily="34" charset="-128"/>
              </a:rPr>
              <a:t>Se précipite souvent pour répondre aux questions avant qu</a:t>
            </a:r>
            <a:r>
              <a:rPr lang="ja-JP" altLang="fr-FR" sz="1100">
                <a:latin typeface="Times New Roman" panose="02020603050405020304" pitchFamily="18" charset="0"/>
                <a:ea typeface="ＭＳ Ｐゴシック" panose="020B0600070205080204" pitchFamily="34" charset="-128"/>
              </a:rPr>
              <a:t>’</a:t>
            </a:r>
            <a:r>
              <a:rPr lang="fr-FR" altLang="ja-JP" sz="1100">
                <a:latin typeface="Times New Roman" panose="02020603050405020304" pitchFamily="18" charset="0"/>
                <a:ea typeface="ＭＳ Ｐゴシック" panose="020B0600070205080204" pitchFamily="34" charset="-128"/>
              </a:rPr>
              <a:t>elles n</a:t>
            </a:r>
            <a:r>
              <a:rPr lang="ja-JP" altLang="fr-FR" sz="1100">
                <a:latin typeface="Times New Roman" panose="02020603050405020304" pitchFamily="18" charset="0"/>
                <a:ea typeface="ＭＳ Ｐゴシック" panose="020B0600070205080204" pitchFamily="34" charset="-128"/>
              </a:rPr>
              <a:t>’</a:t>
            </a:r>
            <a:r>
              <a:rPr lang="fr-FR" altLang="ja-JP" sz="1100">
                <a:latin typeface="Times New Roman" panose="02020603050405020304" pitchFamily="18" charset="0"/>
                <a:ea typeface="ＭＳ Ｐゴシック" panose="020B0600070205080204" pitchFamily="34" charset="-128"/>
              </a:rPr>
              <a:t>aient été totalement formulées</a:t>
            </a:r>
          </a:p>
          <a:p>
            <a:pPr marL="384048" indent="-384048" eaLnBrk="1" fontAlgn="auto" hangingPunct="1">
              <a:defRPr/>
            </a:pPr>
            <a:r>
              <a:rPr lang="fr-FR" altLang="fr-FR" sz="1100">
                <a:latin typeface="Times New Roman" panose="02020603050405020304" pitchFamily="18" charset="0"/>
                <a:ea typeface="ＭＳ Ｐゴシック" panose="020B0600070205080204" pitchFamily="34" charset="-128"/>
              </a:rPr>
              <a:t>A du mal à attendre son tour</a:t>
            </a:r>
          </a:p>
          <a:p>
            <a:pPr marL="384048" indent="-384048" eaLnBrk="1" fontAlgn="auto" hangingPunct="1">
              <a:defRPr/>
            </a:pPr>
            <a:r>
              <a:rPr lang="fr-FR" altLang="fr-FR" sz="1100">
                <a:latin typeface="Times New Roman" panose="02020603050405020304" pitchFamily="18" charset="0"/>
                <a:ea typeface="ＭＳ Ｐゴシック" panose="020B0600070205080204" pitchFamily="34" charset="-128"/>
              </a:rPr>
              <a:t>Interrompt souvent autrui</a:t>
            </a:r>
          </a:p>
        </p:txBody>
      </p:sp>
      <p:sp>
        <p:nvSpPr>
          <p:cNvPr id="30723" name="Espace réservé du pied de page 1">
            <a:extLst>
              <a:ext uri="{FF2B5EF4-FFF2-40B4-BE49-F238E27FC236}">
                <a16:creationId xmlns:a16="http://schemas.microsoft.com/office/drawing/2014/main" id="{590157B8-B54D-A648-D041-EF310ACE426B}"/>
              </a:ext>
            </a:extLst>
          </p:cNvPr>
          <p:cNvSpPr>
            <a:spLocks noGrp="1" noChangeArrowheads="1"/>
          </p:cNvSpPr>
          <p:nvPr>
            <p:ph type="ftr" sz="quarter" idx="15"/>
          </p:nvPr>
        </p:nvSpPr>
        <p:spPr bwMode="auto">
          <a:xfrm>
            <a:off x="3825618" y="6453386"/>
            <a:ext cx="337528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752" name="Rectangle 31751">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5" name="Titre 1">
            <a:extLst>
              <a:ext uri="{FF2B5EF4-FFF2-40B4-BE49-F238E27FC236}">
                <a16:creationId xmlns:a16="http://schemas.microsoft.com/office/drawing/2014/main" id="{B7172A9B-BDDE-81AA-F930-6950B56913D5}"/>
              </a:ext>
            </a:extLst>
          </p:cNvPr>
          <p:cNvSpPr>
            <a:spLocks noGrp="1" noChangeArrowheads="1"/>
          </p:cNvSpPr>
          <p:nvPr>
            <p:ph type="title"/>
          </p:nvPr>
        </p:nvSpPr>
        <p:spPr>
          <a:xfrm>
            <a:off x="2522898" y="685800"/>
            <a:ext cx="5778873" cy="1485900"/>
          </a:xfrm>
        </p:spPr>
        <p:txBody>
          <a:bodyPr>
            <a:normAutofit/>
          </a:bodyPr>
          <a:lstStyle/>
          <a:p>
            <a:pPr eaLnBrk="1" hangingPunct="1"/>
            <a:r>
              <a:rPr lang="fr-FR" altLang="fr-FR">
                <a:latin typeface="Times New Roman" panose="02020603050405020304" pitchFamily="18" charset="0"/>
                <a:ea typeface="ＭＳ Ｐゴシック" panose="020B0600070205080204" pitchFamily="34" charset="-128"/>
                <a:cs typeface="Tunga" panose="020B0502040204020203" pitchFamily="34" charset="0"/>
              </a:rPr>
              <a:t>Formes cliniques</a:t>
            </a:r>
          </a:p>
        </p:txBody>
      </p:sp>
      <p:sp>
        <p:nvSpPr>
          <p:cNvPr id="31754" name="Rectangle 31753">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1756" name="Rectangle 31755">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1746" name="Espace réservé du contenu 2">
            <a:extLst>
              <a:ext uri="{FF2B5EF4-FFF2-40B4-BE49-F238E27FC236}">
                <a16:creationId xmlns:a16="http://schemas.microsoft.com/office/drawing/2014/main" id="{F9BC7A5C-D03F-F023-C09E-B9D864C58855}"/>
              </a:ext>
            </a:extLst>
          </p:cNvPr>
          <p:cNvSpPr>
            <a:spLocks noGrp="1" noChangeArrowheads="1"/>
          </p:cNvSpPr>
          <p:nvPr>
            <p:ph sz="quarter" idx="13"/>
          </p:nvPr>
        </p:nvSpPr>
        <p:spPr>
          <a:xfrm>
            <a:off x="2522898" y="2286000"/>
            <a:ext cx="5778873" cy="3581400"/>
          </a:xfrm>
        </p:spPr>
        <p:txBody>
          <a:bodyPr>
            <a:normAutofit/>
          </a:bodyPr>
          <a:lstStyle/>
          <a:p>
            <a:pPr eaLnBrk="1" hangingPunct="1"/>
            <a:r>
              <a:rPr lang="fr-FR" altLang="fr-FR">
                <a:latin typeface="Times New Roman" panose="02020603050405020304" pitchFamily="18" charset="0"/>
                <a:ea typeface="ＭＳ Ｐゴシック" panose="020B0600070205080204" pitchFamily="34" charset="-128"/>
              </a:rPr>
              <a:t>Type I : Mixte</a:t>
            </a:r>
          </a:p>
          <a:p>
            <a:pPr eaLnBrk="1" hangingPunct="1"/>
            <a:r>
              <a:rPr lang="fr-FR" altLang="fr-FR">
                <a:latin typeface="Times New Roman" panose="02020603050405020304" pitchFamily="18" charset="0"/>
                <a:ea typeface="ＭＳ Ｐゴシック" panose="020B0600070205080204" pitchFamily="34" charset="-128"/>
              </a:rPr>
              <a:t>Type II : Inattention prédominante</a:t>
            </a:r>
          </a:p>
          <a:p>
            <a:pPr eaLnBrk="1" hangingPunct="1"/>
            <a:r>
              <a:rPr lang="fr-FR" altLang="fr-FR">
                <a:latin typeface="Times New Roman" panose="02020603050405020304" pitchFamily="18" charset="0"/>
                <a:ea typeface="ＭＳ Ｐゴシック" panose="020B0600070205080204" pitchFamily="34" charset="-128"/>
              </a:rPr>
              <a:t>Type III : HA/Impulsivité prédominantes</a:t>
            </a:r>
          </a:p>
        </p:txBody>
      </p:sp>
      <p:sp>
        <p:nvSpPr>
          <p:cNvPr id="31747" name="Espace réservé du pied de page 3">
            <a:extLst>
              <a:ext uri="{FF2B5EF4-FFF2-40B4-BE49-F238E27FC236}">
                <a16:creationId xmlns:a16="http://schemas.microsoft.com/office/drawing/2014/main" id="{F4E5D469-6B82-0711-4F6E-D0FC6ABF81C8}"/>
              </a:ext>
            </a:extLst>
          </p:cNvPr>
          <p:cNvSpPr>
            <a:spLocks noGrp="1" noChangeArrowheads="1"/>
          </p:cNvSpPr>
          <p:nvPr>
            <p:ph type="ftr" sz="quarter" idx="15"/>
          </p:nvPr>
        </p:nvSpPr>
        <p:spPr bwMode="auto">
          <a:xfrm>
            <a:off x="3825618" y="6453386"/>
            <a:ext cx="337528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776" name="Rectangle 32775">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Rectangle 2">
            <a:extLst>
              <a:ext uri="{FF2B5EF4-FFF2-40B4-BE49-F238E27FC236}">
                <a16:creationId xmlns:a16="http://schemas.microsoft.com/office/drawing/2014/main" id="{FFAEA346-14E3-34D2-B7FB-101AF30B260B}"/>
              </a:ext>
            </a:extLst>
          </p:cNvPr>
          <p:cNvSpPr>
            <a:spLocks noGrp="1"/>
          </p:cNvSpPr>
          <p:nvPr>
            <p:ph type="title"/>
          </p:nvPr>
        </p:nvSpPr>
        <p:spPr>
          <a:xfrm>
            <a:off x="2522898" y="685800"/>
            <a:ext cx="5778873" cy="1485900"/>
          </a:xfrm>
        </p:spPr>
        <p:txBody>
          <a:bodyPr>
            <a:normAutofit/>
          </a:bodyPr>
          <a:lstStyle/>
          <a:p>
            <a:pPr eaLnBrk="1" fontAlgn="auto" hangingPunct="1">
              <a:spcAft>
                <a:spcPts val="0"/>
              </a:spcAft>
              <a:defRPr/>
            </a:pPr>
            <a:r>
              <a:rPr lang="fr-FR" altLang="fr-FR" b="1">
                <a:latin typeface="Times New Roman" panose="02020603050405020304" pitchFamily="18" charset="0"/>
                <a:ea typeface="ＭＳ Ｐゴシック" panose="020B0600070205080204" pitchFamily="34" charset="-128"/>
                <a:cs typeface="Tunga" panose="020B0502040204020203" pitchFamily="34" charset="0"/>
              </a:rPr>
              <a:t>Co-morbidités</a:t>
            </a:r>
          </a:p>
        </p:txBody>
      </p:sp>
      <p:sp>
        <p:nvSpPr>
          <p:cNvPr id="32778" name="Rectangle 32777">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2780" name="Rectangle 32779">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Rectangle 3">
            <a:extLst>
              <a:ext uri="{FF2B5EF4-FFF2-40B4-BE49-F238E27FC236}">
                <a16:creationId xmlns:a16="http://schemas.microsoft.com/office/drawing/2014/main" id="{199C13D0-62DE-299C-4B22-5B50C35D246C}"/>
              </a:ext>
            </a:extLst>
          </p:cNvPr>
          <p:cNvSpPr>
            <a:spLocks noGrp="1" noChangeArrowheads="1"/>
          </p:cNvSpPr>
          <p:nvPr>
            <p:ph sz="quarter" idx="13"/>
          </p:nvPr>
        </p:nvSpPr>
        <p:spPr>
          <a:xfrm>
            <a:off x="2522898" y="2286000"/>
            <a:ext cx="5778873" cy="3581400"/>
          </a:xfrm>
        </p:spPr>
        <p:txBody>
          <a:bodyPr>
            <a:normAutofit/>
          </a:bodyPr>
          <a:lstStyle/>
          <a:p>
            <a:pPr indent="-173038" eaLnBrk="1" hangingPunct="1">
              <a:spcAft>
                <a:spcPct val="0"/>
              </a:spcAft>
            </a:pPr>
            <a:r>
              <a:rPr lang="fr-FR" altLang="fr-FR" sz="1900">
                <a:latin typeface="Times New Roman" panose="02020603050405020304" pitchFamily="18" charset="0"/>
              </a:rPr>
              <a:t>Trouble des conduites</a:t>
            </a:r>
          </a:p>
          <a:p>
            <a:pPr indent="-173038" eaLnBrk="1" hangingPunct="1">
              <a:spcAft>
                <a:spcPct val="0"/>
              </a:spcAft>
            </a:pPr>
            <a:r>
              <a:rPr lang="fr-FR" altLang="fr-FR" sz="1900">
                <a:latin typeface="Times New Roman" panose="02020603050405020304" pitchFamily="18" charset="0"/>
              </a:rPr>
              <a:t>Trouble oppositionnel</a:t>
            </a:r>
          </a:p>
          <a:p>
            <a:pPr indent="-173038" eaLnBrk="1" hangingPunct="1">
              <a:spcAft>
                <a:spcPct val="0"/>
              </a:spcAft>
            </a:pPr>
            <a:r>
              <a:rPr lang="fr-FR" altLang="fr-FR" sz="1900">
                <a:latin typeface="Times New Roman" panose="02020603050405020304" pitchFamily="18" charset="0"/>
              </a:rPr>
              <a:t>Trouble anxieux</a:t>
            </a:r>
          </a:p>
          <a:p>
            <a:pPr indent="-173038" eaLnBrk="1" hangingPunct="1">
              <a:spcAft>
                <a:spcPct val="0"/>
              </a:spcAft>
            </a:pPr>
            <a:r>
              <a:rPr lang="fr-FR" altLang="fr-FR" sz="1900">
                <a:latin typeface="Times New Roman" panose="02020603050405020304" pitchFamily="18" charset="0"/>
              </a:rPr>
              <a:t>Tics </a:t>
            </a:r>
          </a:p>
          <a:p>
            <a:pPr indent="-173038" eaLnBrk="1" hangingPunct="1">
              <a:spcAft>
                <a:spcPct val="0"/>
              </a:spcAft>
            </a:pPr>
            <a:r>
              <a:rPr lang="fr-FR" altLang="fr-FR" sz="1900">
                <a:latin typeface="Times New Roman" panose="02020603050405020304" pitchFamily="18" charset="0"/>
              </a:rPr>
              <a:t>Troubles </a:t>
            </a:r>
            <a:r>
              <a:rPr lang="fr-FR" altLang="fr-FR" sz="1900" err="1">
                <a:latin typeface="Times New Roman" panose="02020603050405020304" pitchFamily="18" charset="0"/>
              </a:rPr>
              <a:t>specifique</a:t>
            </a:r>
            <a:r>
              <a:rPr lang="fr-FR" altLang="fr-FR" sz="1900">
                <a:latin typeface="Times New Roman" panose="02020603050405020304" pitchFamily="18" charset="0"/>
              </a:rPr>
              <a:t> des apprentissages : </a:t>
            </a:r>
          </a:p>
          <a:p>
            <a:pPr lvl="1" indent="-173038" eaLnBrk="1" hangingPunct="1">
              <a:spcAft>
                <a:spcPct val="0"/>
              </a:spcAft>
            </a:pPr>
            <a:r>
              <a:rPr lang="fr-FR" altLang="fr-FR" sz="1900">
                <a:latin typeface="Times New Roman" panose="02020603050405020304" pitchFamily="18" charset="0"/>
              </a:rPr>
              <a:t>TLO</a:t>
            </a:r>
          </a:p>
          <a:p>
            <a:pPr lvl="1" indent="-173038" eaLnBrk="1" hangingPunct="1">
              <a:spcAft>
                <a:spcPct val="0"/>
              </a:spcAft>
            </a:pPr>
            <a:r>
              <a:rPr lang="fr-FR" altLang="fr-FR" sz="1900">
                <a:latin typeface="Times New Roman" panose="02020603050405020304" pitchFamily="18" charset="0"/>
              </a:rPr>
              <a:t>Trouble du langage écrit Dyslexie (30% des TDAH, souvent </a:t>
            </a:r>
            <a:r>
              <a:rPr lang="fr-FR" altLang="fr-FR" sz="1900" err="1">
                <a:latin typeface="Times New Roman" panose="02020603050405020304" pitchFamily="18" charset="0"/>
              </a:rPr>
              <a:t>visuo</a:t>
            </a:r>
            <a:r>
              <a:rPr lang="fr-FR" altLang="fr-FR" sz="1900">
                <a:latin typeface="Times New Roman" panose="02020603050405020304" pitchFamily="18" charset="0"/>
              </a:rPr>
              <a:t>-attentionnelle)</a:t>
            </a:r>
          </a:p>
          <a:p>
            <a:pPr lvl="1" indent="-173038" eaLnBrk="1" hangingPunct="1">
              <a:spcAft>
                <a:spcPct val="0"/>
              </a:spcAft>
            </a:pPr>
            <a:r>
              <a:rPr lang="fr-FR" altLang="fr-FR" sz="1900">
                <a:latin typeface="Times New Roman" panose="02020603050405020304" pitchFamily="18" charset="0"/>
              </a:rPr>
              <a:t>Trouble de l’acquisition des coordinations motrices Dyspraxie</a:t>
            </a:r>
          </a:p>
        </p:txBody>
      </p:sp>
      <p:sp>
        <p:nvSpPr>
          <p:cNvPr id="32771" name="Espace réservé du pied de page 1">
            <a:extLst>
              <a:ext uri="{FF2B5EF4-FFF2-40B4-BE49-F238E27FC236}">
                <a16:creationId xmlns:a16="http://schemas.microsoft.com/office/drawing/2014/main" id="{639FE0F0-6F09-A48A-817F-C79E97062C0D}"/>
              </a:ext>
            </a:extLst>
          </p:cNvPr>
          <p:cNvSpPr>
            <a:spLocks noGrp="1" noChangeArrowheads="1"/>
          </p:cNvSpPr>
          <p:nvPr>
            <p:ph type="ftr" sz="quarter" idx="15"/>
          </p:nvPr>
        </p:nvSpPr>
        <p:spPr bwMode="auto">
          <a:xfrm>
            <a:off x="3825618" y="6453386"/>
            <a:ext cx="337528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537" name="Rectangle 22536">
            <a:extLst>
              <a:ext uri="{FF2B5EF4-FFF2-40B4-BE49-F238E27FC236}">
                <a16:creationId xmlns:a16="http://schemas.microsoft.com/office/drawing/2014/main" id="{21DA1EA8-6BFA-467A-91D1-DC4F961B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9" name="Titre 1">
            <a:extLst>
              <a:ext uri="{FF2B5EF4-FFF2-40B4-BE49-F238E27FC236}">
                <a16:creationId xmlns:a16="http://schemas.microsoft.com/office/drawing/2014/main" id="{71D06CA3-D7EF-9C0E-9F47-8310147D154F}"/>
              </a:ext>
            </a:extLst>
          </p:cNvPr>
          <p:cNvSpPr>
            <a:spLocks noGrp="1" noChangeArrowheads="1"/>
          </p:cNvSpPr>
          <p:nvPr>
            <p:ph type="title"/>
          </p:nvPr>
        </p:nvSpPr>
        <p:spPr>
          <a:xfrm>
            <a:off x="480060" y="639704"/>
            <a:ext cx="2474684" cy="5577840"/>
          </a:xfrm>
        </p:spPr>
        <p:txBody>
          <a:bodyPr anchor="ctr">
            <a:normAutofit/>
          </a:bodyPr>
          <a:lstStyle/>
          <a:p>
            <a:pPr algn="ctr" eaLnBrk="1" hangingPunct="1"/>
            <a:r>
              <a:rPr lang="fr-FR" altLang="fr-FR" sz="3100" b="1">
                <a:latin typeface="Times New Roman" panose="02020603050405020304" pitchFamily="18" charset="0"/>
                <a:ea typeface="ＭＳ Ｐゴシック" panose="020B0600070205080204" pitchFamily="34" charset="-128"/>
                <a:cs typeface="Tunga" panose="020B0502040204020203" pitchFamily="34" charset="0"/>
              </a:rPr>
              <a:t>Diagnostic différentiel : Causes d</a:t>
            </a:r>
            <a:r>
              <a:rPr lang="ja-JP" altLang="fr-FR" sz="3100" b="1">
                <a:latin typeface="Times New Roman" panose="02020603050405020304" pitchFamily="18" charset="0"/>
                <a:ea typeface="ＭＳ Ｐゴシック" panose="020B0600070205080204" pitchFamily="34" charset="-128"/>
                <a:cs typeface="Tunga" panose="020B0502040204020203" pitchFamily="34" charset="0"/>
              </a:rPr>
              <a:t>’</a:t>
            </a:r>
            <a:r>
              <a:rPr lang="fr-FR" altLang="ja-JP" sz="3100" b="1">
                <a:latin typeface="Times New Roman" panose="02020603050405020304" pitchFamily="18" charset="0"/>
                <a:ea typeface="ＭＳ Ｐゴシック" panose="020B0600070205080204" pitchFamily="34" charset="-128"/>
                <a:cs typeface="Tunga" panose="020B0502040204020203" pitchFamily="34" charset="0"/>
              </a:rPr>
              <a:t>inattention</a:t>
            </a:r>
            <a:endParaRPr lang="fr-FR" altLang="fr-FR" sz="3100" b="1">
              <a:latin typeface="Times New Roman" panose="02020603050405020304" pitchFamily="18" charset="0"/>
              <a:ea typeface="ＭＳ Ｐゴシック" panose="020B0600070205080204" pitchFamily="34" charset="-128"/>
              <a:cs typeface="Tunga" panose="020B0502040204020203" pitchFamily="34" charset="0"/>
            </a:endParaRPr>
          </a:p>
        </p:txBody>
      </p:sp>
      <p:sp>
        <p:nvSpPr>
          <p:cNvPr id="22531" name="Espace réservé du pied de page 3">
            <a:extLst>
              <a:ext uri="{FF2B5EF4-FFF2-40B4-BE49-F238E27FC236}">
                <a16:creationId xmlns:a16="http://schemas.microsoft.com/office/drawing/2014/main" id="{F7461953-CC98-6D78-04EE-00020DC58C00}"/>
              </a:ext>
            </a:extLst>
          </p:cNvPr>
          <p:cNvSpPr>
            <a:spLocks noGrp="1" noChangeArrowheads="1"/>
          </p:cNvSpPr>
          <p:nvPr>
            <p:ph type="ftr" sz="quarter" idx="15"/>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graphicFrame>
        <p:nvGraphicFramePr>
          <p:cNvPr id="22533" name="Espace réservé du contenu 2">
            <a:extLst>
              <a:ext uri="{FF2B5EF4-FFF2-40B4-BE49-F238E27FC236}">
                <a16:creationId xmlns:a16="http://schemas.microsoft.com/office/drawing/2014/main" id="{8C84AA73-EB46-2634-F0A0-D4E1949B44FD}"/>
              </a:ext>
            </a:extLst>
          </p:cNvPr>
          <p:cNvGraphicFramePr>
            <a:graphicFrameLocks noGrp="1"/>
          </p:cNvGraphicFramePr>
          <p:nvPr>
            <p:ph sz="quarter" idx="13"/>
            <p:extLst>
              <p:ext uri="{D42A27DB-BD31-4B8C-83A1-F6EECF244321}">
                <p14:modId xmlns:p14="http://schemas.microsoft.com/office/powerpoint/2010/main" val="437210128"/>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560" name="Rectangle 23559">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6A2DE105-6D9B-7D98-C348-EF296869E714}"/>
              </a:ext>
            </a:extLst>
          </p:cNvPr>
          <p:cNvSpPr>
            <a:spLocks noGrp="1"/>
          </p:cNvSpPr>
          <p:nvPr>
            <p:ph type="title"/>
          </p:nvPr>
        </p:nvSpPr>
        <p:spPr>
          <a:xfrm>
            <a:off x="2522898" y="685800"/>
            <a:ext cx="5778873" cy="1485900"/>
          </a:xfrm>
        </p:spPr>
        <p:txBody>
          <a:bodyPr>
            <a:normAutofit/>
          </a:bodyPr>
          <a:lstStyle/>
          <a:p>
            <a:pPr eaLnBrk="1" fontAlgn="auto" hangingPunct="1">
              <a:spcAft>
                <a:spcPts val="0"/>
              </a:spcAft>
              <a:defRPr/>
            </a:pPr>
            <a:r>
              <a:rPr lang="fr-FR" altLang="fr-FR" sz="4100" b="1">
                <a:latin typeface="Times New Roman" panose="02020603050405020304" pitchFamily="18" charset="0"/>
                <a:ea typeface="ＭＳ Ｐゴシック" panose="020B0600070205080204" pitchFamily="34" charset="-128"/>
                <a:cs typeface="Tunga" panose="020B0502040204020203" pitchFamily="34" charset="0"/>
              </a:rPr>
              <a:t>Diagnostic différentiel : Causes d</a:t>
            </a:r>
            <a:r>
              <a:rPr lang="ja-JP" altLang="fr-FR" sz="4100" b="1">
                <a:latin typeface="Times New Roman" panose="02020603050405020304" pitchFamily="18" charset="0"/>
                <a:ea typeface="ＭＳ Ｐゴシック" panose="020B0600070205080204" pitchFamily="34" charset="-128"/>
                <a:cs typeface="Tunga" panose="020B0502040204020203" pitchFamily="34" charset="0"/>
              </a:rPr>
              <a:t>’</a:t>
            </a:r>
            <a:r>
              <a:rPr lang="fr-FR" altLang="ja-JP" sz="4100" b="1">
                <a:latin typeface="Times New Roman" panose="02020603050405020304" pitchFamily="18" charset="0"/>
                <a:ea typeface="ＭＳ Ｐゴシック" panose="020B0600070205080204" pitchFamily="34" charset="-128"/>
                <a:cs typeface="Tunga" panose="020B0502040204020203" pitchFamily="34" charset="0"/>
              </a:rPr>
              <a:t>hyperactivité</a:t>
            </a:r>
            <a:endParaRPr lang="fr-FR" altLang="fr-FR" sz="4100" b="1">
              <a:latin typeface="Times New Roman" panose="02020603050405020304" pitchFamily="18" charset="0"/>
              <a:ea typeface="ＭＳ Ｐゴシック" panose="020B0600070205080204" pitchFamily="34" charset="-128"/>
              <a:cs typeface="Tunga" panose="020B0502040204020203" pitchFamily="34" charset="0"/>
            </a:endParaRPr>
          </a:p>
        </p:txBody>
      </p:sp>
      <p:sp>
        <p:nvSpPr>
          <p:cNvPr id="23562" name="Rectangle 23561">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3564" name="Rectangle 23563">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3315" name="Rectangle 3">
            <a:extLst>
              <a:ext uri="{FF2B5EF4-FFF2-40B4-BE49-F238E27FC236}">
                <a16:creationId xmlns:a16="http://schemas.microsoft.com/office/drawing/2014/main" id="{41365642-81B0-D1E6-3C71-08B5A728BF0A}"/>
              </a:ext>
            </a:extLst>
          </p:cNvPr>
          <p:cNvSpPr>
            <a:spLocks noGrp="1" noChangeArrowheads="1"/>
          </p:cNvSpPr>
          <p:nvPr>
            <p:ph sz="quarter" idx="13"/>
          </p:nvPr>
        </p:nvSpPr>
        <p:spPr>
          <a:xfrm>
            <a:off x="2522898" y="2286000"/>
            <a:ext cx="5778873" cy="3581400"/>
          </a:xfrm>
        </p:spPr>
        <p:txBody>
          <a:bodyPr rtlCol="0">
            <a:normAutofit/>
          </a:bodyPr>
          <a:lstStyle/>
          <a:p>
            <a:pPr marL="384048" indent="-384048" eaLnBrk="1" fontAlgn="auto" hangingPunct="1">
              <a:defRPr/>
            </a:pPr>
            <a:r>
              <a:rPr lang="fr-FR" altLang="fr-FR" sz="1400">
                <a:latin typeface="Times New Roman" panose="02020603050405020304" pitchFamily="18" charset="0"/>
                <a:ea typeface="ＭＳ Ｐゴシック" panose="020B0600070205080204" pitchFamily="34" charset="-128"/>
              </a:rPr>
              <a:t>Troubles psychopathologiques (dépression, psychose, etc…) et maltraitance</a:t>
            </a:r>
          </a:p>
          <a:p>
            <a:pPr marL="384048" indent="-384048" eaLnBrk="1" fontAlgn="auto" hangingPunct="1">
              <a:defRPr/>
            </a:pPr>
            <a:r>
              <a:rPr lang="fr-FR" altLang="fr-FR" sz="1400">
                <a:latin typeface="Times New Roman" panose="02020603050405020304" pitchFamily="18" charset="0"/>
                <a:ea typeface="ＭＳ Ｐゴシック" panose="020B0600070205080204" pitchFamily="34" charset="-128"/>
              </a:rPr>
              <a:t>Déficience mentale</a:t>
            </a:r>
          </a:p>
          <a:p>
            <a:pPr marL="384048" indent="-384048" eaLnBrk="1" fontAlgn="auto" hangingPunct="1">
              <a:defRPr/>
            </a:pPr>
            <a:r>
              <a:rPr lang="fr-FR" altLang="fr-FR" sz="1400">
                <a:latin typeface="Times New Roman" panose="02020603050405020304" pitchFamily="18" charset="0"/>
                <a:ea typeface="ＭＳ Ｐゴシック" panose="020B0600070205080204" pitchFamily="34" charset="-128"/>
              </a:rPr>
              <a:t>Troubles spécifique d</a:t>
            </a:r>
            <a:r>
              <a:rPr lang="ja-JP" altLang="fr-FR" sz="1400">
                <a:latin typeface="Times New Roman" panose="02020603050405020304" pitchFamily="18" charset="0"/>
                <a:ea typeface="ＭＳ Ｐゴシック" panose="020B0600070205080204" pitchFamily="34" charset="-128"/>
              </a:rPr>
              <a:t>’</a:t>
            </a:r>
            <a:r>
              <a:rPr lang="fr-FR" altLang="ja-JP" sz="1400">
                <a:latin typeface="Times New Roman" panose="02020603050405020304" pitchFamily="18" charset="0"/>
                <a:ea typeface="ＭＳ Ｐゴシック" panose="020B0600070205080204" pitchFamily="34" charset="-128"/>
              </a:rPr>
              <a:t>apprentissage</a:t>
            </a:r>
          </a:p>
          <a:p>
            <a:pPr marL="384048" indent="-384048" eaLnBrk="1" fontAlgn="auto" hangingPunct="1">
              <a:defRPr/>
            </a:pPr>
            <a:r>
              <a:rPr lang="fr-FR" altLang="fr-FR" sz="1400">
                <a:latin typeface="Times New Roman" panose="02020603050405020304" pitchFamily="18" charset="0"/>
                <a:ea typeface="ＭＳ Ｐゴシック" panose="020B0600070205080204" pitchFamily="34" charset="-128"/>
              </a:rPr>
              <a:t>Déficit sensoriel (surdité) </a:t>
            </a:r>
          </a:p>
          <a:p>
            <a:pPr marL="384048" indent="-384048" eaLnBrk="1" fontAlgn="auto" hangingPunct="1">
              <a:defRPr/>
            </a:pPr>
            <a:r>
              <a:rPr lang="fr-FR" altLang="fr-FR" sz="1400">
                <a:latin typeface="Times New Roman" panose="02020603050405020304" pitchFamily="18" charset="0"/>
                <a:ea typeface="ＭＳ Ｐゴシック" panose="020B0600070205080204" pitchFamily="34" charset="-128"/>
              </a:rPr>
              <a:t>Pathologie neurologique (épilepsie, IMC, hydrocéphalie, narcolepsie) </a:t>
            </a:r>
          </a:p>
          <a:p>
            <a:pPr marL="384048" indent="-384048" eaLnBrk="1" fontAlgn="auto" hangingPunct="1">
              <a:defRPr/>
            </a:pPr>
            <a:r>
              <a:rPr lang="fr-FR" altLang="fr-FR" sz="1400">
                <a:latin typeface="Times New Roman" panose="02020603050405020304" pitchFamily="18" charset="0"/>
                <a:ea typeface="ＭＳ Ｐゴシック" panose="020B0600070205080204" pitchFamily="34" charset="-128"/>
              </a:rPr>
              <a:t>Syndrome génétique (</a:t>
            </a:r>
            <a:r>
              <a:rPr lang="fr-FR" altLang="fr-FR" sz="1400" err="1">
                <a:latin typeface="Times New Roman" panose="02020603050405020304" pitchFamily="18" charset="0"/>
                <a:ea typeface="ＭＳ Ｐゴシック" panose="020B0600070205080204" pitchFamily="34" charset="-128"/>
              </a:rPr>
              <a:t>Sd</a:t>
            </a:r>
            <a:r>
              <a:rPr lang="fr-FR" altLang="fr-FR" sz="1400">
                <a:latin typeface="Times New Roman" panose="02020603050405020304" pitchFamily="18" charset="0"/>
                <a:ea typeface="ＭＳ Ｐゴシック" panose="020B0600070205080204" pitchFamily="34" charset="-128"/>
              </a:rPr>
              <a:t> de Williams)</a:t>
            </a:r>
          </a:p>
          <a:p>
            <a:pPr marL="384048" indent="-384048" eaLnBrk="1" fontAlgn="auto" hangingPunct="1">
              <a:defRPr/>
            </a:pPr>
            <a:r>
              <a:rPr lang="fr-FR" altLang="fr-FR" sz="1400">
                <a:latin typeface="Times New Roman" panose="02020603050405020304" pitchFamily="18" charset="0"/>
                <a:ea typeface="ＭＳ Ｐゴシック" panose="020B0600070205080204" pitchFamily="34" charset="-128"/>
              </a:rPr>
              <a:t>Toxiques (plomb, mercure)</a:t>
            </a:r>
          </a:p>
          <a:p>
            <a:pPr marL="384048" indent="-384048" eaLnBrk="1" fontAlgn="auto" hangingPunct="1">
              <a:defRPr/>
            </a:pPr>
            <a:r>
              <a:rPr lang="fr-FR" altLang="fr-FR" sz="1400">
                <a:latin typeface="Times New Roman" panose="02020603050405020304" pitchFamily="18" charset="0"/>
                <a:ea typeface="ＭＳ Ｐゴシック" panose="020B0600070205080204" pitchFamily="34" charset="-128"/>
              </a:rPr>
              <a:t>Médicaments (cocaïne, psychostimulants, phénobarbital, benzodiazépines)</a:t>
            </a:r>
          </a:p>
          <a:p>
            <a:pPr marL="384048" indent="-384048" eaLnBrk="1" fontAlgn="auto" hangingPunct="1">
              <a:defRPr/>
            </a:pPr>
            <a:r>
              <a:rPr lang="fr-FR" altLang="fr-FR" sz="1400">
                <a:latin typeface="Times New Roman" panose="02020603050405020304" pitchFamily="18" charset="0"/>
                <a:ea typeface="ＭＳ Ｐゴシック" panose="020B0600070205080204" pitchFamily="34" charset="-128"/>
              </a:rPr>
              <a:t>Hyperthyroïdie</a:t>
            </a:r>
          </a:p>
          <a:p>
            <a:pPr marL="384048" indent="-384048" eaLnBrk="1" fontAlgn="auto" hangingPunct="1">
              <a:defRPr/>
            </a:pPr>
            <a:endParaRPr lang="fr-FR" altLang="fr-FR" sz="1400">
              <a:latin typeface="Times New Roman" panose="02020603050405020304" pitchFamily="18" charset="0"/>
              <a:ea typeface="ＭＳ Ｐゴシック" panose="020B0600070205080204" pitchFamily="34" charset="-128"/>
            </a:endParaRPr>
          </a:p>
          <a:p>
            <a:pPr marL="384048" indent="-384048" eaLnBrk="1" fontAlgn="auto" hangingPunct="1">
              <a:defRPr/>
            </a:pPr>
            <a:endParaRPr lang="fr-FR" altLang="fr-FR" sz="1400">
              <a:latin typeface="Times New Roman" panose="02020603050405020304" pitchFamily="18" charset="0"/>
              <a:ea typeface="ＭＳ Ｐゴシック" panose="020B0600070205080204" pitchFamily="34" charset="-128"/>
            </a:endParaRPr>
          </a:p>
        </p:txBody>
      </p:sp>
      <p:sp>
        <p:nvSpPr>
          <p:cNvPr id="23555" name="Espace réservé du pied de page 1">
            <a:extLst>
              <a:ext uri="{FF2B5EF4-FFF2-40B4-BE49-F238E27FC236}">
                <a16:creationId xmlns:a16="http://schemas.microsoft.com/office/drawing/2014/main" id="{306ACE77-0DD1-2B7F-E9CB-CAEFAFA51922}"/>
              </a:ext>
            </a:extLst>
          </p:cNvPr>
          <p:cNvSpPr>
            <a:spLocks noGrp="1" noChangeArrowheads="1"/>
          </p:cNvSpPr>
          <p:nvPr>
            <p:ph type="ftr" sz="quarter" idx="15"/>
          </p:nvPr>
        </p:nvSpPr>
        <p:spPr bwMode="auto">
          <a:xfrm>
            <a:off x="3825618" y="6453386"/>
            <a:ext cx="337528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824" name="Rectangle 34823">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7" name="Rectangle 2">
            <a:extLst>
              <a:ext uri="{FF2B5EF4-FFF2-40B4-BE49-F238E27FC236}">
                <a16:creationId xmlns:a16="http://schemas.microsoft.com/office/drawing/2014/main" id="{0B5F824F-DD78-A97C-DEB0-3A0C0BD00CE0}"/>
              </a:ext>
            </a:extLst>
          </p:cNvPr>
          <p:cNvSpPr>
            <a:spLocks noGrp="1" noChangeArrowheads="1"/>
          </p:cNvSpPr>
          <p:nvPr>
            <p:ph type="title"/>
          </p:nvPr>
        </p:nvSpPr>
        <p:spPr>
          <a:xfrm>
            <a:off x="2522898" y="685800"/>
            <a:ext cx="5778873" cy="1485900"/>
          </a:xfrm>
        </p:spPr>
        <p:txBody>
          <a:bodyPr>
            <a:normAutofit/>
          </a:bodyPr>
          <a:lstStyle/>
          <a:p>
            <a:pPr eaLnBrk="1" hangingPunct="1"/>
            <a:r>
              <a:rPr lang="fr-FR" altLang="fr-FR" b="1">
                <a:latin typeface="Times New Roman" panose="02020603050405020304" pitchFamily="18" charset="0"/>
                <a:ea typeface="ＭＳ Ｐゴシック" panose="020B0600070205080204" pitchFamily="34" charset="-128"/>
                <a:cs typeface="Tunga" panose="020B0502040204020203" pitchFamily="34" charset="0"/>
              </a:rPr>
              <a:t>Diagnostic TDA/H</a:t>
            </a:r>
          </a:p>
        </p:txBody>
      </p:sp>
      <p:sp>
        <p:nvSpPr>
          <p:cNvPr id="34826" name="Rectangle 34825">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228330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4828" name="Rectangle 34827">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1857"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34818" name="Rectangle 3">
            <a:extLst>
              <a:ext uri="{FF2B5EF4-FFF2-40B4-BE49-F238E27FC236}">
                <a16:creationId xmlns:a16="http://schemas.microsoft.com/office/drawing/2014/main" id="{3BFA6DEC-0AB0-54ED-62C2-934C3A6ABD91}"/>
              </a:ext>
            </a:extLst>
          </p:cNvPr>
          <p:cNvSpPr>
            <a:spLocks noGrp="1" noChangeArrowheads="1"/>
          </p:cNvSpPr>
          <p:nvPr>
            <p:ph sz="quarter" idx="13"/>
          </p:nvPr>
        </p:nvSpPr>
        <p:spPr>
          <a:xfrm>
            <a:off x="2522898" y="2286000"/>
            <a:ext cx="5778873" cy="3581400"/>
          </a:xfrm>
        </p:spPr>
        <p:txBody>
          <a:bodyPr>
            <a:normAutofit/>
          </a:bodyPr>
          <a:lstStyle/>
          <a:p>
            <a:pPr eaLnBrk="1" hangingPunct="1"/>
            <a:r>
              <a:rPr lang="fr-FR" altLang="fr-FR" dirty="0">
                <a:latin typeface="Times New Roman" panose="02020603050405020304" pitchFamily="18" charset="0"/>
                <a:ea typeface="ＭＳ Ｐゴシック" panose="020B0600070205080204" pitchFamily="34" charset="-128"/>
              </a:rPr>
              <a:t>Si critères présents au DSM V : en fonction des situations</a:t>
            </a:r>
          </a:p>
          <a:p>
            <a:pPr lvl="1" eaLnBrk="1" hangingPunct="1"/>
            <a:r>
              <a:rPr lang="fr-FR" altLang="fr-FR" dirty="0">
                <a:latin typeface="Times New Roman" panose="02020603050405020304" pitchFamily="18" charset="0"/>
                <a:ea typeface="ＭＳ Ｐゴシック" panose="020B0600070205080204" pitchFamily="34" charset="-128"/>
              </a:rPr>
              <a:t>Questionnaires de </a:t>
            </a:r>
            <a:r>
              <a:rPr lang="fr-FR" altLang="fr-FR" dirty="0" err="1">
                <a:latin typeface="Times New Roman" panose="02020603050405020304" pitchFamily="18" charset="0"/>
                <a:ea typeface="ＭＳ Ｐゴシック" panose="020B0600070205080204" pitchFamily="34" charset="-128"/>
              </a:rPr>
              <a:t>Conners</a:t>
            </a:r>
            <a:endParaRPr lang="fr-FR" altLang="fr-FR" dirty="0">
              <a:latin typeface="Times New Roman" panose="02020603050405020304" pitchFamily="18" charset="0"/>
              <a:ea typeface="ＭＳ Ｐゴシック" panose="020B0600070205080204" pitchFamily="34" charset="-128"/>
            </a:endParaRPr>
          </a:p>
          <a:p>
            <a:pPr lvl="1" eaLnBrk="1" hangingPunct="1"/>
            <a:r>
              <a:rPr lang="fr-FR" altLang="fr-FR" dirty="0">
                <a:latin typeface="Times New Roman" panose="02020603050405020304" pitchFamily="18" charset="0"/>
                <a:ea typeface="ＭＳ Ｐゴシック" panose="020B0600070205080204" pitchFamily="34" charset="-128"/>
              </a:rPr>
              <a:t>Questionnaire d</a:t>
            </a:r>
            <a:r>
              <a:rPr lang="ja-JP" altLang="fr-FR">
                <a:latin typeface="Times New Roman" panose="02020603050405020304" pitchFamily="18" charset="0"/>
                <a:ea typeface="ＭＳ Ｐゴシック" panose="020B0600070205080204" pitchFamily="34" charset="-128"/>
              </a:rPr>
              <a:t>’</a:t>
            </a:r>
            <a:r>
              <a:rPr lang="fr-FR" altLang="ja-JP" dirty="0" err="1">
                <a:latin typeface="Times New Roman" panose="02020603050405020304" pitchFamily="18" charset="0"/>
                <a:ea typeface="ＭＳ Ｐゴシック" panose="020B0600070205080204" pitchFamily="34" charset="-128"/>
              </a:rPr>
              <a:t>Achenbach</a:t>
            </a:r>
            <a:endParaRPr lang="fr-FR" altLang="ja-JP" dirty="0">
              <a:latin typeface="Times New Roman" panose="02020603050405020304" pitchFamily="18" charset="0"/>
              <a:ea typeface="ＭＳ Ｐゴシック" panose="020B0600070205080204" pitchFamily="34" charset="-128"/>
            </a:endParaRPr>
          </a:p>
          <a:p>
            <a:pPr lvl="1" eaLnBrk="1" hangingPunct="1"/>
            <a:r>
              <a:rPr lang="fr-FR" altLang="fr-FR" dirty="0">
                <a:latin typeface="Times New Roman" panose="02020603050405020304" pitchFamily="18" charset="0"/>
                <a:ea typeface="ＭＳ Ｐゴシック" panose="020B0600070205080204" pitchFamily="34" charset="-128"/>
              </a:rPr>
              <a:t>Bilan neuropsychologique de l</a:t>
            </a:r>
            <a:r>
              <a:rPr lang="ja-JP" altLang="fr-FR">
                <a:latin typeface="Times New Roman" panose="02020603050405020304" pitchFamily="18" charset="0"/>
                <a:ea typeface="ＭＳ Ｐゴシック" panose="020B0600070205080204" pitchFamily="34" charset="-128"/>
              </a:rPr>
              <a:t>’</a:t>
            </a:r>
            <a:r>
              <a:rPr lang="fr-FR" altLang="ja-JP" dirty="0">
                <a:latin typeface="Times New Roman" panose="02020603050405020304" pitchFamily="18" charset="0"/>
                <a:ea typeface="ＭＳ Ｐゴシック" panose="020B0600070205080204" pitchFamily="34" charset="-128"/>
              </a:rPr>
              <a:t>attention et des fonctions exécutives : TEA-</a:t>
            </a:r>
            <a:r>
              <a:rPr lang="fr-FR" altLang="ja-JP" dirty="0" err="1">
                <a:latin typeface="Times New Roman" panose="02020603050405020304" pitchFamily="18" charset="0"/>
                <a:ea typeface="ＭＳ Ｐゴシック" panose="020B0600070205080204" pitchFamily="34" charset="-128"/>
              </a:rPr>
              <a:t>Ch</a:t>
            </a:r>
            <a:r>
              <a:rPr lang="fr-FR" altLang="ja-JP" dirty="0">
                <a:latin typeface="Times New Roman" panose="02020603050405020304" pitchFamily="18" charset="0"/>
                <a:ea typeface="ＭＳ Ｐゴシック" panose="020B0600070205080204" pitchFamily="34" charset="-128"/>
              </a:rPr>
              <a:t>, </a:t>
            </a:r>
            <a:r>
              <a:rPr lang="fr-FR" altLang="ja-JP" dirty="0" err="1">
                <a:latin typeface="Times New Roman" panose="02020603050405020304" pitchFamily="18" charset="0"/>
                <a:ea typeface="ＭＳ Ｐゴシック" panose="020B0600070205080204" pitchFamily="34" charset="-128"/>
              </a:rPr>
              <a:t>Nepsy</a:t>
            </a:r>
            <a:r>
              <a:rPr lang="fr-FR" altLang="ja-JP" dirty="0">
                <a:latin typeface="Times New Roman" panose="02020603050405020304" pitchFamily="18" charset="0"/>
                <a:ea typeface="ＭＳ Ｐゴシック" panose="020B0600070205080204" pitchFamily="34" charset="-128"/>
              </a:rPr>
              <a:t>, CPT-II</a:t>
            </a:r>
          </a:p>
          <a:p>
            <a:pPr lvl="1" eaLnBrk="1" hangingPunct="1"/>
            <a:r>
              <a:rPr lang="fr-FR" altLang="fr-FR" dirty="0">
                <a:latin typeface="Times New Roman" panose="02020603050405020304" pitchFamily="18" charset="0"/>
                <a:ea typeface="ＭＳ Ｐゴシック" panose="020B0600070205080204" pitchFamily="34" charset="-128"/>
              </a:rPr>
              <a:t>WISC V</a:t>
            </a:r>
          </a:p>
        </p:txBody>
      </p:sp>
      <p:sp>
        <p:nvSpPr>
          <p:cNvPr id="34819" name="Espace réservé du pied de page 1">
            <a:extLst>
              <a:ext uri="{FF2B5EF4-FFF2-40B4-BE49-F238E27FC236}">
                <a16:creationId xmlns:a16="http://schemas.microsoft.com/office/drawing/2014/main" id="{0696E80D-93E3-A087-24F2-FE0C55188F81}"/>
              </a:ext>
            </a:extLst>
          </p:cNvPr>
          <p:cNvSpPr>
            <a:spLocks noGrp="1" noChangeArrowheads="1"/>
          </p:cNvSpPr>
          <p:nvPr>
            <p:ph type="ftr" sz="quarter" idx="15"/>
          </p:nvPr>
        </p:nvSpPr>
        <p:spPr bwMode="auto">
          <a:xfrm>
            <a:off x="3825618" y="6453386"/>
            <a:ext cx="337528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onners avant Ritaline0003">
            <a:extLst>
              <a:ext uri="{FF2B5EF4-FFF2-40B4-BE49-F238E27FC236}">
                <a16:creationId xmlns:a16="http://schemas.microsoft.com/office/drawing/2014/main" id="{17AE161A-E0C0-891D-1C0C-9B40F3CD8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Espace réservé du pied de page 1">
            <a:extLst>
              <a:ext uri="{FF2B5EF4-FFF2-40B4-BE49-F238E27FC236}">
                <a16:creationId xmlns:a16="http://schemas.microsoft.com/office/drawing/2014/main" id="{86F14FA7-D101-BF55-046E-317740DE245A}"/>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r>
              <a:rPr lang="fr-FR" altLang="fr-FR" sz="1400">
                <a:latin typeface="Times New Roman" panose="02020603050405020304" pitchFamily="18" charset="0"/>
                <a:ea typeface="ＭＳ Ｐゴシック" panose="020B0600070205080204" pitchFamily="34" charset="-128"/>
              </a:rPr>
              <a:t>DIU psychopatho mars 2012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1DA1EA8-6BFA-467A-91D1-DC4F961B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re 6">
            <a:extLst>
              <a:ext uri="{FF2B5EF4-FFF2-40B4-BE49-F238E27FC236}">
                <a16:creationId xmlns:a16="http://schemas.microsoft.com/office/drawing/2014/main" id="{B6671EF0-A3E6-8056-3728-73482205C018}"/>
              </a:ext>
            </a:extLst>
          </p:cNvPr>
          <p:cNvSpPr>
            <a:spLocks noGrp="1"/>
          </p:cNvSpPr>
          <p:nvPr>
            <p:ph type="title"/>
          </p:nvPr>
        </p:nvSpPr>
        <p:spPr>
          <a:xfrm>
            <a:off x="480060" y="639704"/>
            <a:ext cx="2474684" cy="5577840"/>
          </a:xfrm>
        </p:spPr>
        <p:txBody>
          <a:bodyPr anchor="ctr">
            <a:normAutofit/>
          </a:bodyPr>
          <a:lstStyle/>
          <a:p>
            <a:pPr algn="ctr"/>
            <a:r>
              <a:rPr lang="fr-FR" sz="4100"/>
              <a:t>Evolution historique</a:t>
            </a:r>
          </a:p>
        </p:txBody>
      </p:sp>
      <p:sp>
        <p:nvSpPr>
          <p:cNvPr id="4" name="Espace réservé du pied de page 3">
            <a:extLst>
              <a:ext uri="{FF2B5EF4-FFF2-40B4-BE49-F238E27FC236}">
                <a16:creationId xmlns:a16="http://schemas.microsoft.com/office/drawing/2014/main" id="{FC72E91D-D539-A756-EFE2-E4D83CCCD963}"/>
              </a:ext>
            </a:extLst>
          </p:cNvPr>
          <p:cNvSpPr>
            <a:spLocks noGrp="1"/>
          </p:cNvSpPr>
          <p:nvPr>
            <p:ph type="ftr" sz="quarter" idx="11"/>
          </p:nvPr>
        </p:nvSpPr>
        <p:spPr>
          <a:xfrm>
            <a:off x="2170173" y="6453386"/>
            <a:ext cx="4710622" cy="404614"/>
          </a:xfrm>
        </p:spPr>
        <p:txBody>
          <a:bodyPr>
            <a:normAutofit/>
          </a:bodyPr>
          <a:lstStyle/>
          <a:p>
            <a:pPr>
              <a:defRPr/>
            </a:pPr>
            <a:endParaRPr lang="fr-FR" dirty="0"/>
          </a:p>
        </p:txBody>
      </p:sp>
      <p:graphicFrame>
        <p:nvGraphicFramePr>
          <p:cNvPr id="10" name="Espace réservé du contenu 7">
            <a:extLst>
              <a:ext uri="{FF2B5EF4-FFF2-40B4-BE49-F238E27FC236}">
                <a16:creationId xmlns:a16="http://schemas.microsoft.com/office/drawing/2014/main" id="{BC7419E5-A9A7-F3DA-69FC-8B039F30E092}"/>
              </a:ext>
            </a:extLst>
          </p:cNvPr>
          <p:cNvGraphicFramePr>
            <a:graphicFrameLocks noGrp="1"/>
          </p:cNvGraphicFramePr>
          <p:nvPr>
            <p:ph idx="1"/>
            <p:extLst>
              <p:ext uri="{D42A27DB-BD31-4B8C-83A1-F6EECF244321}">
                <p14:modId xmlns:p14="http://schemas.microsoft.com/office/powerpoint/2010/main" val="1818517985"/>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409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873" name="Rectangle 36872">
            <a:extLst>
              <a:ext uri="{FF2B5EF4-FFF2-40B4-BE49-F238E27FC236}">
                <a16:creationId xmlns:a16="http://schemas.microsoft.com/office/drawing/2014/main" id="{21DA1EA8-6BFA-467A-91D1-DC4F961B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5" name="Titre 2">
            <a:extLst>
              <a:ext uri="{FF2B5EF4-FFF2-40B4-BE49-F238E27FC236}">
                <a16:creationId xmlns:a16="http://schemas.microsoft.com/office/drawing/2014/main" id="{2FBF8912-B1E8-E5F9-4010-850A3A2D6FC5}"/>
              </a:ext>
            </a:extLst>
          </p:cNvPr>
          <p:cNvSpPr>
            <a:spLocks noGrp="1" noChangeArrowheads="1"/>
          </p:cNvSpPr>
          <p:nvPr>
            <p:ph type="title"/>
          </p:nvPr>
        </p:nvSpPr>
        <p:spPr>
          <a:xfrm>
            <a:off x="480060" y="639704"/>
            <a:ext cx="2474684" cy="5577840"/>
          </a:xfrm>
        </p:spPr>
        <p:txBody>
          <a:bodyPr anchor="ctr">
            <a:normAutofit/>
          </a:bodyPr>
          <a:lstStyle/>
          <a:p>
            <a:pPr algn="ctr" eaLnBrk="1" hangingPunct="1"/>
            <a:r>
              <a:rPr lang="fr-FR" altLang="fr-FR" sz="2800" b="1">
                <a:latin typeface="Times New Roman" panose="02020603050405020304" pitchFamily="18" charset="0"/>
                <a:ea typeface="ＭＳ Ｐゴシック" panose="020B0600070205080204" pitchFamily="34" charset="-128"/>
                <a:cs typeface="Tunga" panose="020B0502040204020203" pitchFamily="34" charset="0"/>
              </a:rPr>
              <a:t>Conséquences </a:t>
            </a:r>
          </a:p>
        </p:txBody>
      </p:sp>
      <p:sp>
        <p:nvSpPr>
          <p:cNvPr id="36867" name="Espace réservé du pied de page 1">
            <a:extLst>
              <a:ext uri="{FF2B5EF4-FFF2-40B4-BE49-F238E27FC236}">
                <a16:creationId xmlns:a16="http://schemas.microsoft.com/office/drawing/2014/main" id="{E8B8985B-E84D-0ECF-F8B4-721FA8A1AEFE}"/>
              </a:ext>
            </a:extLst>
          </p:cNvPr>
          <p:cNvSpPr>
            <a:spLocks noGrp="1" noChangeArrowheads="1"/>
          </p:cNvSpPr>
          <p:nvPr>
            <p:ph type="ftr" sz="quarter" idx="15"/>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graphicFrame>
        <p:nvGraphicFramePr>
          <p:cNvPr id="36869" name="Espace réservé du contenu 3">
            <a:extLst>
              <a:ext uri="{FF2B5EF4-FFF2-40B4-BE49-F238E27FC236}">
                <a16:creationId xmlns:a16="http://schemas.microsoft.com/office/drawing/2014/main" id="{AF6616EE-185F-EE94-324A-9B451B34B203}"/>
              </a:ext>
            </a:extLst>
          </p:cNvPr>
          <p:cNvGraphicFramePr>
            <a:graphicFrameLocks noGrp="1"/>
          </p:cNvGraphicFramePr>
          <p:nvPr>
            <p:ph sz="quarter" idx="13"/>
            <p:extLst>
              <p:ext uri="{D42A27DB-BD31-4B8C-83A1-F6EECF244321}">
                <p14:modId xmlns:p14="http://schemas.microsoft.com/office/powerpoint/2010/main" val="1427167310"/>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21DA1EA8-6BFA-467A-91D1-DC4F961B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5" name="Titre 1">
            <a:extLst>
              <a:ext uri="{FF2B5EF4-FFF2-40B4-BE49-F238E27FC236}">
                <a16:creationId xmlns:a16="http://schemas.microsoft.com/office/drawing/2014/main" id="{8BDFC026-37B8-3608-636B-D146A012E228}"/>
              </a:ext>
            </a:extLst>
          </p:cNvPr>
          <p:cNvSpPr>
            <a:spLocks noGrp="1" noChangeArrowheads="1"/>
          </p:cNvSpPr>
          <p:nvPr>
            <p:ph type="title"/>
          </p:nvPr>
        </p:nvSpPr>
        <p:spPr>
          <a:xfrm>
            <a:off x="480060" y="639704"/>
            <a:ext cx="2474684" cy="5577840"/>
          </a:xfrm>
        </p:spPr>
        <p:txBody>
          <a:bodyPr anchor="ctr">
            <a:normAutofit/>
          </a:bodyPr>
          <a:lstStyle/>
          <a:p>
            <a:pPr algn="ctr" eaLnBrk="1" hangingPunct="1"/>
            <a:r>
              <a:rPr lang="fr-FR" altLang="fr-FR" sz="3700">
                <a:ea typeface="ＭＳ Ｐゴシック" panose="020B0600070205080204" pitchFamily="34" charset="-128"/>
                <a:cs typeface="Tunga" panose="020B0502040204020203" pitchFamily="34" charset="0"/>
              </a:rPr>
              <a:t>Complexité de l’attention</a:t>
            </a:r>
          </a:p>
        </p:txBody>
      </p:sp>
      <p:sp>
        <p:nvSpPr>
          <p:cNvPr id="16387" name="Espace réservé du pied de page 3">
            <a:extLst>
              <a:ext uri="{FF2B5EF4-FFF2-40B4-BE49-F238E27FC236}">
                <a16:creationId xmlns:a16="http://schemas.microsoft.com/office/drawing/2014/main" id="{8C7F59FF-65DD-EB95-B2CF-F503802539A3}"/>
              </a:ext>
            </a:extLst>
          </p:cNvPr>
          <p:cNvSpPr>
            <a:spLocks noGrp="1" noChangeArrowheads="1"/>
          </p:cNvSpPr>
          <p:nvPr>
            <p:ph type="ftr" sz="quarter" idx="15"/>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p>
        </p:txBody>
      </p:sp>
      <p:graphicFrame>
        <p:nvGraphicFramePr>
          <p:cNvPr id="16389" name="Espace réservé du contenu 2">
            <a:extLst>
              <a:ext uri="{FF2B5EF4-FFF2-40B4-BE49-F238E27FC236}">
                <a16:creationId xmlns:a16="http://schemas.microsoft.com/office/drawing/2014/main" id="{51522B5F-992B-CB0D-4E28-1985FD40610B}"/>
              </a:ext>
            </a:extLst>
          </p:cNvPr>
          <p:cNvGraphicFramePr>
            <a:graphicFrameLocks noGrp="1"/>
          </p:cNvGraphicFramePr>
          <p:nvPr>
            <p:ph sz="quarter" idx="13"/>
            <p:extLst>
              <p:ext uri="{D42A27DB-BD31-4B8C-83A1-F6EECF244321}">
                <p14:modId xmlns:p14="http://schemas.microsoft.com/office/powerpoint/2010/main" val="523085524"/>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585" name="Rectangle 24584">
            <a:extLst>
              <a:ext uri="{FF2B5EF4-FFF2-40B4-BE49-F238E27FC236}">
                <a16:creationId xmlns:a16="http://schemas.microsoft.com/office/drawing/2014/main" id="{21DA1EA8-6BFA-467A-91D1-DC4F961B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7" name="Titre 1">
            <a:extLst>
              <a:ext uri="{FF2B5EF4-FFF2-40B4-BE49-F238E27FC236}">
                <a16:creationId xmlns:a16="http://schemas.microsoft.com/office/drawing/2014/main" id="{89B7C435-5C4A-7036-D3AA-6157F5A8C4EC}"/>
              </a:ext>
            </a:extLst>
          </p:cNvPr>
          <p:cNvSpPr>
            <a:spLocks noGrp="1" noChangeArrowheads="1"/>
          </p:cNvSpPr>
          <p:nvPr>
            <p:ph type="title"/>
          </p:nvPr>
        </p:nvSpPr>
        <p:spPr>
          <a:xfrm>
            <a:off x="480060" y="639704"/>
            <a:ext cx="2474684" cy="5577840"/>
          </a:xfrm>
        </p:spPr>
        <p:txBody>
          <a:bodyPr anchor="ctr">
            <a:normAutofit/>
          </a:bodyPr>
          <a:lstStyle/>
          <a:p>
            <a:pPr algn="ctr" eaLnBrk="1" hangingPunct="1"/>
            <a:r>
              <a:rPr lang="fr-FR" altLang="fr-FR" sz="2800" b="1">
                <a:latin typeface="Times New Roman" panose="02020603050405020304" pitchFamily="18" charset="0"/>
                <a:ea typeface="ＭＳ Ｐゴシック" panose="020B0600070205080204" pitchFamily="34" charset="-128"/>
                <a:cs typeface="Tunga" panose="020B0502040204020203" pitchFamily="34" charset="0"/>
              </a:rPr>
              <a:t>Epidémiologie TDA/H</a:t>
            </a:r>
          </a:p>
        </p:txBody>
      </p:sp>
      <p:sp>
        <p:nvSpPr>
          <p:cNvPr id="24579" name="Espace réservé du pied de page 3">
            <a:extLst>
              <a:ext uri="{FF2B5EF4-FFF2-40B4-BE49-F238E27FC236}">
                <a16:creationId xmlns:a16="http://schemas.microsoft.com/office/drawing/2014/main" id="{6F055823-E556-00DF-8AF9-C5B0CDEDB54F}"/>
              </a:ext>
            </a:extLst>
          </p:cNvPr>
          <p:cNvSpPr>
            <a:spLocks noGrp="1" noChangeArrowheads="1"/>
          </p:cNvSpPr>
          <p:nvPr>
            <p:ph type="ftr" sz="quarter" idx="15"/>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graphicFrame>
        <p:nvGraphicFramePr>
          <p:cNvPr id="24581" name="Espace réservé du contenu 2">
            <a:extLst>
              <a:ext uri="{FF2B5EF4-FFF2-40B4-BE49-F238E27FC236}">
                <a16:creationId xmlns:a16="http://schemas.microsoft.com/office/drawing/2014/main" id="{B64F530B-2992-4581-D2CB-2BE25A851C61}"/>
              </a:ext>
            </a:extLst>
          </p:cNvPr>
          <p:cNvGraphicFramePr>
            <a:graphicFrameLocks noGrp="1"/>
          </p:cNvGraphicFramePr>
          <p:nvPr>
            <p:ph sz="quarter" idx="13"/>
            <p:extLst>
              <p:ext uri="{D42A27DB-BD31-4B8C-83A1-F6EECF244321}">
                <p14:modId xmlns:p14="http://schemas.microsoft.com/office/powerpoint/2010/main" val="383204479"/>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CDAEBAD-F3BE-433C-BEE5-D8EB4DF7BF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13" name="Freeform 6">
              <a:extLst>
                <a:ext uri="{FF2B5EF4-FFF2-40B4-BE49-F238E27FC236}">
                  <a16:creationId xmlns:a16="http://schemas.microsoft.com/office/drawing/2014/main" id="{0A3957AE-A940-4E68-87B4-0E45E7C91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FR"/>
            </a:p>
          </p:txBody>
        </p:sp>
        <p:sp>
          <p:nvSpPr>
            <p:cNvPr id="14" name="Freeform 6">
              <a:extLst>
                <a:ext uri="{FF2B5EF4-FFF2-40B4-BE49-F238E27FC236}">
                  <a16:creationId xmlns:a16="http://schemas.microsoft.com/office/drawing/2014/main" id="{8760C852-3FFF-4139-9954-94B7B67885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FR"/>
            </a:p>
          </p:txBody>
        </p:sp>
      </p:grpSp>
      <p:pic>
        <p:nvPicPr>
          <p:cNvPr id="8" name="Picture 7">
            <a:extLst>
              <a:ext uri="{FF2B5EF4-FFF2-40B4-BE49-F238E27FC236}">
                <a16:creationId xmlns:a16="http://schemas.microsoft.com/office/drawing/2014/main" id="{CCA18677-AB42-85E3-2164-9FBD95B78B50}"/>
              </a:ext>
            </a:extLst>
          </p:cNvPr>
          <p:cNvPicPr>
            <a:picLocks noChangeAspect="1"/>
          </p:cNvPicPr>
          <p:nvPr/>
        </p:nvPicPr>
        <p:blipFill rotWithShape="1">
          <a:blip r:embed="rId2"/>
          <a:srcRect r="14350"/>
          <a:stretch/>
        </p:blipFill>
        <p:spPr>
          <a:xfrm>
            <a:off x="20" y="10"/>
            <a:ext cx="9143980" cy="6859300"/>
          </a:xfrm>
          <a:prstGeom prst="rect">
            <a:avLst/>
          </a:prstGeom>
        </p:spPr>
      </p:pic>
      <p:sp>
        <p:nvSpPr>
          <p:cNvPr id="16" name="Rectangle 15">
            <a:extLst>
              <a:ext uri="{FF2B5EF4-FFF2-40B4-BE49-F238E27FC236}">
                <a16:creationId xmlns:a16="http://schemas.microsoft.com/office/drawing/2014/main" id="{6A3CE357-085C-4A92-B449-FE002B321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 y="0"/>
            <a:ext cx="9143999"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678B98E6-A6AE-4D5B-9E5F-618717448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fr-FR"/>
          </a:p>
        </p:txBody>
      </p:sp>
      <p:sp>
        <p:nvSpPr>
          <p:cNvPr id="20" name="Freeform 6">
            <a:extLst>
              <a:ext uri="{FF2B5EF4-FFF2-40B4-BE49-F238E27FC236}">
                <a16:creationId xmlns:a16="http://schemas.microsoft.com/office/drawing/2014/main" id="{2DF66964-FD6C-411A-B66E-0EAE1C782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fr-FR"/>
          </a:p>
        </p:txBody>
      </p:sp>
      <p:sp>
        <p:nvSpPr>
          <p:cNvPr id="5" name="Titre 4">
            <a:extLst>
              <a:ext uri="{FF2B5EF4-FFF2-40B4-BE49-F238E27FC236}">
                <a16:creationId xmlns:a16="http://schemas.microsoft.com/office/drawing/2014/main" id="{0176B310-417D-6A40-87E0-B843B1423938}"/>
              </a:ext>
            </a:extLst>
          </p:cNvPr>
          <p:cNvSpPr>
            <a:spLocks noGrp="1"/>
          </p:cNvSpPr>
          <p:nvPr>
            <p:ph type="title"/>
          </p:nvPr>
        </p:nvSpPr>
        <p:spPr>
          <a:xfrm>
            <a:off x="1436346" y="1788454"/>
            <a:ext cx="6270921" cy="2098226"/>
          </a:xfrm>
        </p:spPr>
        <p:txBody>
          <a:bodyPr vert="horz" lIns="91440" tIns="45720" rIns="91440" bIns="45720" rtlCol="0" anchor="b">
            <a:normAutofit/>
          </a:bodyPr>
          <a:lstStyle/>
          <a:p>
            <a:pPr algn="ctr" defTabSz="914400" eaLnBrk="1" hangingPunct="1"/>
            <a:r>
              <a:rPr lang="en-US" sz="5000">
                <a:solidFill>
                  <a:schemeClr val="tx2"/>
                </a:solidFill>
              </a:rPr>
              <a:t>Hypothèses etiopathogéniques</a:t>
            </a:r>
          </a:p>
        </p:txBody>
      </p:sp>
      <p:sp>
        <p:nvSpPr>
          <p:cNvPr id="6" name="Espace réservé du texte 5">
            <a:extLst>
              <a:ext uri="{FF2B5EF4-FFF2-40B4-BE49-F238E27FC236}">
                <a16:creationId xmlns:a16="http://schemas.microsoft.com/office/drawing/2014/main" id="{2651B6DC-37E7-8310-461F-7B6C98E945C0}"/>
              </a:ext>
            </a:extLst>
          </p:cNvPr>
          <p:cNvSpPr>
            <a:spLocks noGrp="1"/>
          </p:cNvSpPr>
          <p:nvPr>
            <p:ph type="body" idx="1"/>
          </p:nvPr>
        </p:nvSpPr>
        <p:spPr>
          <a:xfrm>
            <a:off x="2009929" y="3956279"/>
            <a:ext cx="5123755" cy="1086237"/>
          </a:xfrm>
        </p:spPr>
        <p:txBody>
          <a:bodyPr vert="horz" lIns="91440" tIns="45720" rIns="91440" bIns="45720" rtlCol="0">
            <a:normAutofit/>
          </a:bodyPr>
          <a:lstStyle/>
          <a:p>
            <a:pPr algn="ctr" defTabSz="914400" eaLnBrk="1" hangingPunct="1"/>
            <a:endParaRPr lang="en-US" sz="2300"/>
          </a:p>
        </p:txBody>
      </p:sp>
      <p:sp>
        <p:nvSpPr>
          <p:cNvPr id="4" name="Espace réservé du pied de page 3">
            <a:extLst>
              <a:ext uri="{FF2B5EF4-FFF2-40B4-BE49-F238E27FC236}">
                <a16:creationId xmlns:a16="http://schemas.microsoft.com/office/drawing/2014/main" id="{1AA7CAA6-C8BB-13AF-E773-A4D3597C6FCF}"/>
              </a:ext>
            </a:extLst>
          </p:cNvPr>
          <p:cNvSpPr>
            <a:spLocks noGrp="1"/>
          </p:cNvSpPr>
          <p:nvPr>
            <p:ph type="ftr" sz="quarter" idx="11"/>
          </p:nvPr>
        </p:nvSpPr>
        <p:spPr>
          <a:xfrm>
            <a:off x="1938040" y="6453386"/>
            <a:ext cx="5267533" cy="404614"/>
          </a:xfrm>
        </p:spPr>
        <p:txBody>
          <a:bodyPr vert="horz" lIns="91440" tIns="45720" rIns="91440" bIns="45720" rtlCol="0" anchor="ctr">
            <a:normAutofit/>
          </a:bodyPr>
          <a:lstStyle/>
          <a:p>
            <a:pPr>
              <a:spcAft>
                <a:spcPts val="600"/>
              </a:spcAft>
              <a:defRPr/>
            </a:pPr>
            <a:endParaRPr lang="en-US" sz="1200" kern="1200" baseline="0" dirty="0">
              <a:solidFill>
                <a:schemeClr val="tx2"/>
              </a:solidFill>
              <a:latin typeface="+mn-lt"/>
              <a:ea typeface="+mn-ea"/>
              <a:cs typeface="+mn-cs"/>
            </a:endParaRPr>
          </a:p>
        </p:txBody>
      </p:sp>
    </p:spTree>
    <p:extLst>
      <p:ext uri="{BB962C8B-B14F-4D97-AF65-F5344CB8AC3E}">
        <p14:creationId xmlns:p14="http://schemas.microsoft.com/office/powerpoint/2010/main" val="221620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a:extLst>
              <a:ext uri="{FF2B5EF4-FFF2-40B4-BE49-F238E27FC236}">
                <a16:creationId xmlns:a16="http://schemas.microsoft.com/office/drawing/2014/main" id="{CD27BC8A-A49F-0A6A-9D8B-4968CF0553A1}"/>
              </a:ext>
            </a:extLst>
          </p:cNvPr>
          <p:cNvSpPr>
            <a:spLocks noGrp="1" noChangeArrowheads="1"/>
          </p:cNvSpPr>
          <p:nvPr>
            <p:ph type="title"/>
          </p:nvPr>
        </p:nvSpPr>
        <p:spPr>
          <a:xfrm>
            <a:off x="755650" y="260350"/>
            <a:ext cx="7772400" cy="936625"/>
          </a:xfrm>
        </p:spPr>
        <p:txBody>
          <a:bodyPr/>
          <a:lstStyle/>
          <a:p>
            <a:pPr eaLnBrk="1" hangingPunct="1"/>
            <a:r>
              <a:rPr lang="fr-FR" altLang="fr-FR" dirty="0">
                <a:latin typeface="Times New Roman" panose="02020603050405020304" pitchFamily="18" charset="0"/>
                <a:ea typeface="ＭＳ Ｐゴシック" panose="020B0600070205080204" pitchFamily="34" charset="-128"/>
                <a:cs typeface="Tunga" panose="020B0502040204020203" pitchFamily="34" charset="0"/>
              </a:rPr>
              <a:t>Origine du TDA/H</a:t>
            </a:r>
          </a:p>
        </p:txBody>
      </p:sp>
      <p:sp>
        <p:nvSpPr>
          <p:cNvPr id="26626" name="Rectangle 3">
            <a:extLst>
              <a:ext uri="{FF2B5EF4-FFF2-40B4-BE49-F238E27FC236}">
                <a16:creationId xmlns:a16="http://schemas.microsoft.com/office/drawing/2014/main" id="{7849EA58-088E-4DA6-D681-F0A4FBDD229B}"/>
              </a:ext>
            </a:extLst>
          </p:cNvPr>
          <p:cNvSpPr>
            <a:spLocks noGrp="1" noChangeArrowheads="1"/>
          </p:cNvSpPr>
          <p:nvPr>
            <p:ph sz="quarter" idx="13"/>
          </p:nvPr>
        </p:nvSpPr>
        <p:spPr>
          <a:xfrm>
            <a:off x="250825" y="1268413"/>
            <a:ext cx="8497888" cy="4968875"/>
          </a:xfrm>
        </p:spPr>
        <p:txBody>
          <a:bodyPr/>
          <a:lstStyle/>
          <a:p>
            <a:pPr lvl="1" eaLnBrk="1" hangingPunct="1"/>
            <a:r>
              <a:rPr lang="fr-FR" altLang="fr-FR" dirty="0">
                <a:latin typeface="Times New Roman" panose="02020603050405020304" pitchFamily="18" charset="0"/>
                <a:ea typeface="ＭＳ Ｐゴシック" panose="020B0600070205080204" pitchFamily="34" charset="-128"/>
              </a:rPr>
              <a:t>Vulnérabilité Génétique : </a:t>
            </a:r>
          </a:p>
          <a:p>
            <a:pPr lvl="2" eaLnBrk="1" hangingPunct="1"/>
            <a:r>
              <a:rPr lang="fr-FR" altLang="fr-FR" dirty="0">
                <a:latin typeface="Times New Roman" panose="02020603050405020304" pitchFamily="18" charset="0"/>
                <a:ea typeface="ＭＳ Ｐゴシック" panose="020B0600070205080204" pitchFamily="34" charset="-128"/>
              </a:rPr>
              <a:t>Etudes de jumeaux : mono 66%, di 28%</a:t>
            </a:r>
          </a:p>
          <a:p>
            <a:pPr lvl="2" eaLnBrk="1" hangingPunct="1"/>
            <a:r>
              <a:rPr lang="fr-FR" altLang="fr-FR" dirty="0">
                <a:latin typeface="Times New Roman" panose="02020603050405020304" pitchFamily="18" charset="0"/>
                <a:ea typeface="ＭＳ Ｐゴシック" panose="020B0600070205080204" pitchFamily="34" charset="-128"/>
              </a:rPr>
              <a:t>Incidence familiale : risque x 5</a:t>
            </a:r>
          </a:p>
          <a:p>
            <a:pPr lvl="2" eaLnBrk="1" hangingPunct="1"/>
            <a:r>
              <a:rPr lang="fr-FR" altLang="fr-FR" dirty="0">
                <a:latin typeface="Times New Roman" panose="02020603050405020304" pitchFamily="18" charset="0"/>
                <a:ea typeface="ＭＳ Ｐゴシック" panose="020B0600070205080204" pitchFamily="34" charset="-128"/>
              </a:rPr>
              <a:t>Héritabilité 76 %</a:t>
            </a:r>
          </a:p>
          <a:p>
            <a:pPr lvl="2" eaLnBrk="1" hangingPunct="1"/>
            <a:r>
              <a:rPr lang="fr-FR" altLang="fr-FR" dirty="0">
                <a:latin typeface="Times New Roman" panose="02020603050405020304" pitchFamily="18" charset="0"/>
                <a:ea typeface="ＭＳ Ｐゴシック" panose="020B0600070205080204" pitchFamily="34" charset="-128"/>
              </a:rPr>
              <a:t>Gênes candidats  : $ dopa (DAT1, DBH, DRD4, DRD5), $ sérotonine (HTRB1, SLC6A4/5HTT), autres (SNAP25)</a:t>
            </a:r>
          </a:p>
          <a:p>
            <a:pPr lvl="2" eaLnBrk="1" hangingPunct="1"/>
            <a:endParaRPr lang="fr-FR" altLang="fr-FR" dirty="0">
              <a:latin typeface="Times New Roman" panose="02020603050405020304" pitchFamily="18" charset="0"/>
              <a:ea typeface="ＭＳ Ｐゴシック" panose="020B0600070205080204" pitchFamily="34" charset="-128"/>
            </a:endParaRPr>
          </a:p>
        </p:txBody>
      </p:sp>
      <p:sp>
        <p:nvSpPr>
          <p:cNvPr id="26627" name="Espace réservé du pied de page 1">
            <a:extLst>
              <a:ext uri="{FF2B5EF4-FFF2-40B4-BE49-F238E27FC236}">
                <a16:creationId xmlns:a16="http://schemas.microsoft.com/office/drawing/2014/main" id="{3495B873-206C-9FBB-ECCE-AB5A799D0005}"/>
              </a:ext>
            </a:extLst>
          </p:cNvPr>
          <p:cNvSpPr>
            <a:spLocks noGrp="1" noChangeArrowheads="1"/>
          </p:cNvSpPr>
          <p:nvPr>
            <p:ph type="ftr" sz="quarter" idx="15"/>
          </p:nvPr>
        </p:nvSpPr>
        <p:spPr bwMode="auto">
          <a:xfrm>
            <a:off x="3124200" y="6381750"/>
            <a:ext cx="2895600" cy="32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sz="1400">
              <a:latin typeface="Times New Roman" panose="02020603050405020304" pitchFamily="18" charset="0"/>
              <a:ea typeface="ＭＳ Ｐゴシック" panose="020B0600070205080204" pitchFamily="34" charset="-128"/>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DA1EA8-6BFA-467A-91D1-DC4F961B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5420B24-9F33-FE6A-4CAE-1C72888FEFC3}"/>
              </a:ext>
            </a:extLst>
          </p:cNvPr>
          <p:cNvSpPr>
            <a:spLocks noGrp="1"/>
          </p:cNvSpPr>
          <p:nvPr>
            <p:ph type="title"/>
          </p:nvPr>
        </p:nvSpPr>
        <p:spPr>
          <a:xfrm>
            <a:off x="480060" y="639704"/>
            <a:ext cx="2474684" cy="5577840"/>
          </a:xfrm>
        </p:spPr>
        <p:txBody>
          <a:bodyPr anchor="ctr">
            <a:normAutofit/>
          </a:bodyPr>
          <a:lstStyle/>
          <a:p>
            <a:pPr algn="ctr"/>
            <a:r>
              <a:rPr lang="fr-FR" altLang="fr-FR">
                <a:latin typeface="Times New Roman" panose="02020603050405020304" pitchFamily="18" charset="0"/>
                <a:ea typeface="ＭＳ Ｐゴシック" panose="020B0600070205080204" pitchFamily="34" charset="-128"/>
                <a:cs typeface="Tunga" panose="020B0502040204020203" pitchFamily="34" charset="0"/>
              </a:rPr>
              <a:t>Origine du TDA/H</a:t>
            </a:r>
            <a:endParaRPr lang="fr-FR"/>
          </a:p>
        </p:txBody>
      </p:sp>
      <p:sp>
        <p:nvSpPr>
          <p:cNvPr id="4" name="Espace réservé du pied de page 3">
            <a:extLst>
              <a:ext uri="{FF2B5EF4-FFF2-40B4-BE49-F238E27FC236}">
                <a16:creationId xmlns:a16="http://schemas.microsoft.com/office/drawing/2014/main" id="{65F816B1-5DF3-894F-456B-AEBEDD5B033A}"/>
              </a:ext>
            </a:extLst>
          </p:cNvPr>
          <p:cNvSpPr>
            <a:spLocks noGrp="1"/>
          </p:cNvSpPr>
          <p:nvPr>
            <p:ph type="ftr" sz="quarter" idx="15"/>
          </p:nvPr>
        </p:nvSpPr>
        <p:spPr>
          <a:xfrm>
            <a:off x="2170173" y="6453386"/>
            <a:ext cx="4710622" cy="404614"/>
          </a:xfrm>
        </p:spPr>
        <p:txBody>
          <a:bodyPr>
            <a:normAutofit/>
          </a:bodyPr>
          <a:lstStyle/>
          <a:p>
            <a:pPr>
              <a:spcAft>
                <a:spcPts val="600"/>
              </a:spcAft>
              <a:defRPr/>
            </a:pPr>
            <a:endParaRPr lang="fr-FR" dirty="0"/>
          </a:p>
        </p:txBody>
      </p:sp>
      <p:graphicFrame>
        <p:nvGraphicFramePr>
          <p:cNvPr id="6" name="Espace réservé du contenu 2">
            <a:extLst>
              <a:ext uri="{FF2B5EF4-FFF2-40B4-BE49-F238E27FC236}">
                <a16:creationId xmlns:a16="http://schemas.microsoft.com/office/drawing/2014/main" id="{6F51C098-2B48-1725-FD05-F08E876D603A}"/>
              </a:ext>
            </a:extLst>
          </p:cNvPr>
          <p:cNvGraphicFramePr>
            <a:graphicFrameLocks noGrp="1"/>
          </p:cNvGraphicFramePr>
          <p:nvPr>
            <p:ph sz="quarter" idx="13"/>
            <p:extLst>
              <p:ext uri="{D42A27DB-BD31-4B8C-83A1-F6EECF244321}">
                <p14:modId xmlns:p14="http://schemas.microsoft.com/office/powerpoint/2010/main" val="1841161181"/>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599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7657" name="Rectangle 27656">
            <a:extLst>
              <a:ext uri="{FF2B5EF4-FFF2-40B4-BE49-F238E27FC236}">
                <a16:creationId xmlns:a16="http://schemas.microsoft.com/office/drawing/2014/main" id="{21DA1EA8-6BFA-467A-91D1-DC4F961B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9" name="Titre 1">
            <a:extLst>
              <a:ext uri="{FF2B5EF4-FFF2-40B4-BE49-F238E27FC236}">
                <a16:creationId xmlns:a16="http://schemas.microsoft.com/office/drawing/2014/main" id="{C1468074-DB47-9978-F978-6AFD20D1B8BC}"/>
              </a:ext>
            </a:extLst>
          </p:cNvPr>
          <p:cNvSpPr>
            <a:spLocks noGrp="1" noChangeArrowheads="1"/>
          </p:cNvSpPr>
          <p:nvPr>
            <p:ph type="title"/>
          </p:nvPr>
        </p:nvSpPr>
        <p:spPr>
          <a:xfrm>
            <a:off x="480060" y="639704"/>
            <a:ext cx="2474684" cy="5577840"/>
          </a:xfrm>
        </p:spPr>
        <p:txBody>
          <a:bodyPr anchor="ctr">
            <a:normAutofit/>
          </a:bodyPr>
          <a:lstStyle/>
          <a:p>
            <a:pPr algn="ctr" eaLnBrk="1" hangingPunct="1"/>
            <a:r>
              <a:rPr lang="fr-FR" altLang="fr-FR">
                <a:latin typeface="Times New Roman" panose="02020603050405020304" pitchFamily="18" charset="0"/>
                <a:ea typeface="ＭＳ Ｐゴシック" panose="020B0600070205080204" pitchFamily="34" charset="-128"/>
                <a:cs typeface="Tunga" panose="020B0502040204020203" pitchFamily="34" charset="0"/>
              </a:rPr>
              <a:t>Origine du TDA/H</a:t>
            </a:r>
          </a:p>
        </p:txBody>
      </p:sp>
      <p:sp>
        <p:nvSpPr>
          <p:cNvPr id="27651" name="Espace réservé du pied de page 1">
            <a:extLst>
              <a:ext uri="{FF2B5EF4-FFF2-40B4-BE49-F238E27FC236}">
                <a16:creationId xmlns:a16="http://schemas.microsoft.com/office/drawing/2014/main" id="{36BA586F-A0E0-9F51-7CF0-E5652BE1D161}"/>
              </a:ext>
            </a:extLst>
          </p:cNvPr>
          <p:cNvSpPr>
            <a:spLocks noGrp="1" noChangeArrowheads="1"/>
          </p:cNvSpPr>
          <p:nvPr>
            <p:ph type="ftr" sz="quarter" idx="15"/>
          </p:nvPr>
        </p:nvSpPr>
        <p:spPr bwMode="auto">
          <a:xfrm>
            <a:off x="2170173" y="6453386"/>
            <a:ext cx="4710622" cy="40461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endParaRPr lang="fr-FR" altLang="fr-FR">
              <a:latin typeface="Times New Roman" panose="02020603050405020304" pitchFamily="18" charset="0"/>
              <a:ea typeface="ＭＳ Ｐゴシック" panose="020B0600070205080204" pitchFamily="34" charset="-128"/>
            </a:endParaRPr>
          </a:p>
        </p:txBody>
      </p:sp>
      <p:graphicFrame>
        <p:nvGraphicFramePr>
          <p:cNvPr id="27653" name="Rectangle 3">
            <a:extLst>
              <a:ext uri="{FF2B5EF4-FFF2-40B4-BE49-F238E27FC236}">
                <a16:creationId xmlns:a16="http://schemas.microsoft.com/office/drawing/2014/main" id="{A824958B-E478-EA27-0E9E-6861774706AD}"/>
              </a:ext>
            </a:extLst>
          </p:cNvPr>
          <p:cNvGraphicFramePr>
            <a:graphicFrameLocks noGrp="1"/>
          </p:cNvGraphicFramePr>
          <p:nvPr>
            <p:ph sz="quarter" idx="13"/>
            <p:extLst>
              <p:ext uri="{D42A27DB-BD31-4B8C-83A1-F6EECF244321}">
                <p14:modId xmlns:p14="http://schemas.microsoft.com/office/powerpoint/2010/main" val="821365942"/>
              </p:ext>
            </p:extLst>
          </p:nvPr>
        </p:nvGraphicFramePr>
        <p:xfrm>
          <a:off x="3676104" y="639705"/>
          <a:ext cx="4879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Cadrage">
  <a:themeElements>
    <a:clrScheme name="Cadrage">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adr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adrage">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themeOverride>
</file>

<file path=docProps/app.xml><?xml version="1.0" encoding="utf-8"?>
<Properties xmlns="http://schemas.openxmlformats.org/officeDocument/2006/extended-properties" xmlns:vt="http://schemas.openxmlformats.org/officeDocument/2006/docPropsVTypes">
  <Template>{14DD9223-FADC-6240-ACF0-1FCF8C8C10B2}tf10001072</Template>
  <TotalTime>1030</TotalTime>
  <Words>1488</Words>
  <Application>Microsoft Macintosh PowerPoint</Application>
  <PresentationFormat>Affichage à l'écran (4:3)</PresentationFormat>
  <Paragraphs>169</Paragraphs>
  <Slides>30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ＭＳ Ｐゴシック</vt:lpstr>
      <vt:lpstr>Arial</vt:lpstr>
      <vt:lpstr>Calibri</vt:lpstr>
      <vt:lpstr>Franklin Gothic Book</vt:lpstr>
      <vt:lpstr>Times New Roman</vt:lpstr>
      <vt:lpstr>Cadrage</vt:lpstr>
      <vt:lpstr>TDA/H</vt:lpstr>
      <vt:lpstr>Introduction</vt:lpstr>
      <vt:lpstr>Evolution historique</vt:lpstr>
      <vt:lpstr>Complexité de l’attention</vt:lpstr>
      <vt:lpstr>Epidémiologie TDA/H</vt:lpstr>
      <vt:lpstr>Hypothèses etiopathogéniques</vt:lpstr>
      <vt:lpstr>Origine du TDA/H</vt:lpstr>
      <vt:lpstr>Origine du TDA/H</vt:lpstr>
      <vt:lpstr>Origine du TDA/H</vt:lpstr>
      <vt:lpstr>Repérage  symptomatique</vt:lpstr>
      <vt:lpstr>Symptômes d’inattention</vt:lpstr>
      <vt:lpstr>Symptômes d’hyperactivité</vt:lpstr>
      <vt:lpstr>Symptômes d’impulsivité</vt:lpstr>
      <vt:lpstr>DEMARCHE DIAGNOSTIQUE</vt:lpstr>
      <vt:lpstr>Démarche Diagnostique</vt:lpstr>
      <vt:lpstr>Recueil et analyse des données</vt:lpstr>
      <vt:lpstr>Recueil et analyse des données</vt:lpstr>
      <vt:lpstr>Recueil et analyse des données</vt:lpstr>
      <vt:lpstr>DEFICIT DE L’ATTENTION/HYPERACTIVITE Autres évaluations</vt:lpstr>
      <vt:lpstr>Présentation PowerPoint</vt:lpstr>
      <vt:lpstr>Démarche diagnostique</vt:lpstr>
      <vt:lpstr>Critères d’ Inattention </vt:lpstr>
      <vt:lpstr>Critères d’ HA/Impulsivité </vt:lpstr>
      <vt:lpstr>Formes cliniques</vt:lpstr>
      <vt:lpstr>Co-morbidités</vt:lpstr>
      <vt:lpstr>Diagnostic différentiel : Causes d’inattention</vt:lpstr>
      <vt:lpstr>Diagnostic différentiel : Causes d’hyperactivité</vt:lpstr>
      <vt:lpstr>Diagnostic TDA/H</vt:lpstr>
      <vt:lpstr>Présentation PowerPoint</vt:lpstr>
      <vt:lpstr>Conséquences </vt:lpstr>
    </vt:vector>
  </TitlesOfParts>
  <Company>AP-HP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TDA/H</dc:title>
  <dc:creator>CHU BICETRE</dc:creator>
  <cp:lastModifiedBy>Jean CHAMBRY</cp:lastModifiedBy>
  <cp:revision>83</cp:revision>
  <dcterms:created xsi:type="dcterms:W3CDTF">2008-02-07T15:16:48Z</dcterms:created>
  <dcterms:modified xsi:type="dcterms:W3CDTF">2024-05-02T13:10:56Z</dcterms:modified>
</cp:coreProperties>
</file>